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78" r:id="rId4"/>
    <p:sldId id="279" r:id="rId5"/>
    <p:sldId id="289" r:id="rId6"/>
    <p:sldId id="284" r:id="rId7"/>
    <p:sldId id="285" r:id="rId8"/>
    <p:sldId id="286" r:id="rId9"/>
    <p:sldId id="281" r:id="rId10"/>
    <p:sldId id="263" r:id="rId1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D35718-F6B9-4CD7-9826-590326BA14E0}">
          <p14:sldIdLst>
            <p14:sldId id="256"/>
            <p14:sldId id="272"/>
            <p14:sldId id="278"/>
            <p14:sldId id="279"/>
            <p14:sldId id="289"/>
            <p14:sldId id="284"/>
            <p14:sldId id="285"/>
            <p14:sldId id="286"/>
            <p14:sldId id="28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26786" y="0"/>
            <a:ext cx="5338445" cy="3804285"/>
          </a:xfrm>
          <a:custGeom>
            <a:avLst/>
            <a:gdLst/>
            <a:ahLst/>
            <a:cxnLst/>
            <a:rect l="l" t="t" r="r" b="b"/>
            <a:pathLst>
              <a:path w="5338445" h="3804285">
                <a:moveTo>
                  <a:pt x="0" y="0"/>
                </a:moveTo>
                <a:lnTo>
                  <a:pt x="5338406" y="0"/>
                </a:lnTo>
                <a:lnTo>
                  <a:pt x="5338406" y="3804094"/>
                </a:lnTo>
                <a:lnTo>
                  <a:pt x="0" y="380409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36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5326786" y="3788918"/>
                </a:moveTo>
                <a:lnTo>
                  <a:pt x="10665193" y="3788918"/>
                </a:lnTo>
                <a:lnTo>
                  <a:pt x="10665193" y="7560005"/>
                </a:lnTo>
                <a:lnTo>
                  <a:pt x="5326786" y="7560005"/>
                </a:lnTo>
                <a:lnTo>
                  <a:pt x="5326786" y="3788918"/>
                </a:lnTo>
              </a:path>
              <a:path w="10692130" h="7560309">
                <a:moveTo>
                  <a:pt x="0" y="7560005"/>
                </a:moveTo>
                <a:lnTo>
                  <a:pt x="0" y="3788918"/>
                </a:lnTo>
                <a:lnTo>
                  <a:pt x="5326786" y="3788918"/>
                </a:lnTo>
                <a:lnTo>
                  <a:pt x="5326786" y="7560005"/>
                </a:lnTo>
                <a:lnTo>
                  <a:pt x="0" y="7560005"/>
                </a:lnTo>
              </a:path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ln w="7199">
            <a:solidFill>
              <a:srgbClr val="36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8019" y="631228"/>
            <a:ext cx="724535" cy="5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stanait.edu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12" y="786526"/>
            <a:ext cx="10326447" cy="6378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0101" y="2714625"/>
            <a:ext cx="6477000" cy="3733800"/>
          </a:xfrm>
          <a:custGeom>
            <a:avLst/>
            <a:gdLst/>
            <a:ahLst/>
            <a:cxnLst/>
            <a:rect l="l" t="t" r="r" b="b"/>
            <a:pathLst>
              <a:path w="10692130" h="6391275">
                <a:moveTo>
                  <a:pt x="10692003" y="0"/>
                </a:moveTo>
                <a:lnTo>
                  <a:pt x="0" y="0"/>
                </a:lnTo>
                <a:lnTo>
                  <a:pt x="0" y="632637"/>
                </a:lnTo>
                <a:lnTo>
                  <a:pt x="0" y="6390767"/>
                </a:lnTo>
                <a:lnTo>
                  <a:pt x="10692003" y="6390767"/>
                </a:lnTo>
                <a:lnTo>
                  <a:pt x="10692003" y="632637"/>
                </a:lnTo>
                <a:lnTo>
                  <a:pt x="10692003" y="0"/>
                </a:lnTo>
                <a:close/>
              </a:path>
            </a:pathLst>
          </a:custGeom>
          <a:solidFill>
            <a:srgbClr val="1CA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64000" y="525729"/>
            <a:ext cx="285750" cy="704850"/>
          </a:xfrm>
          <a:custGeom>
            <a:avLst/>
            <a:gdLst/>
            <a:ahLst/>
            <a:cxnLst/>
            <a:rect l="l" t="t" r="r" b="b"/>
            <a:pathLst>
              <a:path w="285750" h="704850">
                <a:moveTo>
                  <a:pt x="285699" y="0"/>
                </a:moveTo>
                <a:lnTo>
                  <a:pt x="0" y="0"/>
                </a:lnTo>
                <a:lnTo>
                  <a:pt x="0" y="704735"/>
                </a:lnTo>
                <a:lnTo>
                  <a:pt x="285699" y="704735"/>
                </a:lnTo>
                <a:lnTo>
                  <a:pt x="285699" y="0"/>
                </a:lnTo>
                <a:close/>
              </a:path>
            </a:pathLst>
          </a:custGeom>
          <a:solidFill>
            <a:srgbClr val="1CA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8302" y="525729"/>
            <a:ext cx="285750" cy="1276350"/>
          </a:xfrm>
          <a:custGeom>
            <a:avLst/>
            <a:gdLst/>
            <a:ahLst/>
            <a:cxnLst/>
            <a:rect l="l" t="t" r="r" b="b"/>
            <a:pathLst>
              <a:path w="285750" h="1276350">
                <a:moveTo>
                  <a:pt x="285699" y="0"/>
                </a:moveTo>
                <a:lnTo>
                  <a:pt x="0" y="0"/>
                </a:lnTo>
                <a:lnTo>
                  <a:pt x="0" y="1276146"/>
                </a:lnTo>
                <a:lnTo>
                  <a:pt x="285699" y="1276146"/>
                </a:lnTo>
                <a:lnTo>
                  <a:pt x="28569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0798" y="4020032"/>
            <a:ext cx="725170" cy="432434"/>
          </a:xfrm>
          <a:custGeom>
            <a:avLst/>
            <a:gdLst/>
            <a:ahLst/>
            <a:cxnLst/>
            <a:rect l="l" t="t" r="r" b="b"/>
            <a:pathLst>
              <a:path w="725170" h="432435">
                <a:moveTo>
                  <a:pt x="427812" y="427570"/>
                </a:moveTo>
                <a:lnTo>
                  <a:pt x="391109" y="332638"/>
                </a:lnTo>
                <a:lnTo>
                  <a:pt x="365264" y="265811"/>
                </a:lnTo>
                <a:lnTo>
                  <a:pt x="297929" y="91643"/>
                </a:lnTo>
                <a:lnTo>
                  <a:pt x="271868" y="24218"/>
                </a:lnTo>
                <a:lnTo>
                  <a:pt x="271868" y="265811"/>
                </a:lnTo>
                <a:lnTo>
                  <a:pt x="156184" y="265811"/>
                </a:lnTo>
                <a:lnTo>
                  <a:pt x="195173" y="150622"/>
                </a:lnTo>
                <a:lnTo>
                  <a:pt x="197307" y="144881"/>
                </a:lnTo>
                <a:lnTo>
                  <a:pt x="199529" y="138633"/>
                </a:lnTo>
                <a:lnTo>
                  <a:pt x="211404" y="100241"/>
                </a:lnTo>
                <a:lnTo>
                  <a:pt x="213652" y="91643"/>
                </a:lnTo>
                <a:lnTo>
                  <a:pt x="216154" y="100393"/>
                </a:lnTo>
                <a:lnTo>
                  <a:pt x="228295" y="138036"/>
                </a:lnTo>
                <a:lnTo>
                  <a:pt x="232892" y="150126"/>
                </a:lnTo>
                <a:lnTo>
                  <a:pt x="271868" y="265811"/>
                </a:lnTo>
                <a:lnTo>
                  <a:pt x="271868" y="24218"/>
                </a:lnTo>
                <a:lnTo>
                  <a:pt x="264274" y="4559"/>
                </a:lnTo>
                <a:lnTo>
                  <a:pt x="163779" y="4559"/>
                </a:lnTo>
                <a:lnTo>
                  <a:pt x="0" y="427570"/>
                </a:lnTo>
                <a:lnTo>
                  <a:pt x="84797" y="427570"/>
                </a:lnTo>
                <a:lnTo>
                  <a:pt x="91630" y="425284"/>
                </a:lnTo>
                <a:lnTo>
                  <a:pt x="102768" y="416687"/>
                </a:lnTo>
                <a:lnTo>
                  <a:pt x="106578" y="411619"/>
                </a:lnTo>
                <a:lnTo>
                  <a:pt x="108597" y="406298"/>
                </a:lnTo>
                <a:lnTo>
                  <a:pt x="133654" y="332638"/>
                </a:lnTo>
                <a:lnTo>
                  <a:pt x="294398" y="332638"/>
                </a:lnTo>
                <a:lnTo>
                  <a:pt x="319468" y="406298"/>
                </a:lnTo>
                <a:lnTo>
                  <a:pt x="321995" y="412635"/>
                </a:lnTo>
                <a:lnTo>
                  <a:pt x="326047" y="417703"/>
                </a:lnTo>
                <a:lnTo>
                  <a:pt x="331368" y="421487"/>
                </a:lnTo>
                <a:lnTo>
                  <a:pt x="336423" y="425538"/>
                </a:lnTo>
                <a:lnTo>
                  <a:pt x="343255" y="427570"/>
                </a:lnTo>
                <a:lnTo>
                  <a:pt x="427812" y="427570"/>
                </a:lnTo>
                <a:close/>
              </a:path>
              <a:path w="725170" h="432435">
                <a:moveTo>
                  <a:pt x="725004" y="291884"/>
                </a:moveTo>
                <a:lnTo>
                  <a:pt x="716902" y="246824"/>
                </a:lnTo>
                <a:lnTo>
                  <a:pt x="695629" y="214922"/>
                </a:lnTo>
                <a:lnTo>
                  <a:pt x="648258" y="185750"/>
                </a:lnTo>
                <a:lnTo>
                  <a:pt x="604583" y="170154"/>
                </a:lnTo>
                <a:lnTo>
                  <a:pt x="587844" y="165036"/>
                </a:lnTo>
                <a:lnTo>
                  <a:pt x="580034" y="162306"/>
                </a:lnTo>
                <a:lnTo>
                  <a:pt x="544512" y="142024"/>
                </a:lnTo>
                <a:lnTo>
                  <a:pt x="536409" y="129108"/>
                </a:lnTo>
                <a:lnTo>
                  <a:pt x="536409" y="120764"/>
                </a:lnTo>
                <a:lnTo>
                  <a:pt x="557517" y="83731"/>
                </a:lnTo>
                <a:lnTo>
                  <a:pt x="591096" y="77216"/>
                </a:lnTo>
                <a:lnTo>
                  <a:pt x="598817" y="77470"/>
                </a:lnTo>
                <a:lnTo>
                  <a:pt x="664248" y="103022"/>
                </a:lnTo>
                <a:lnTo>
                  <a:pt x="669061" y="104559"/>
                </a:lnTo>
                <a:lnTo>
                  <a:pt x="719188" y="45072"/>
                </a:lnTo>
                <a:lnTo>
                  <a:pt x="713447" y="39941"/>
                </a:lnTo>
                <a:lnTo>
                  <a:pt x="678637" y="18554"/>
                </a:lnTo>
                <a:lnTo>
                  <a:pt x="636816" y="4749"/>
                </a:lnTo>
                <a:lnTo>
                  <a:pt x="589826" y="0"/>
                </a:lnTo>
                <a:lnTo>
                  <a:pt x="572871" y="673"/>
                </a:lnTo>
                <a:lnTo>
                  <a:pt x="528053" y="10642"/>
                </a:lnTo>
                <a:lnTo>
                  <a:pt x="492302" y="30543"/>
                </a:lnTo>
                <a:lnTo>
                  <a:pt x="459701" y="68186"/>
                </a:lnTo>
                <a:lnTo>
                  <a:pt x="445350" y="113842"/>
                </a:lnTo>
                <a:lnTo>
                  <a:pt x="444779" y="125564"/>
                </a:lnTo>
                <a:lnTo>
                  <a:pt x="445287" y="139814"/>
                </a:lnTo>
                <a:lnTo>
                  <a:pt x="457187" y="185089"/>
                </a:lnTo>
                <a:lnTo>
                  <a:pt x="481012" y="215582"/>
                </a:lnTo>
                <a:lnTo>
                  <a:pt x="521284" y="238506"/>
                </a:lnTo>
                <a:lnTo>
                  <a:pt x="581520" y="257556"/>
                </a:lnTo>
                <a:lnTo>
                  <a:pt x="589254" y="260121"/>
                </a:lnTo>
                <a:lnTo>
                  <a:pt x="624763" y="281266"/>
                </a:lnTo>
                <a:lnTo>
                  <a:pt x="632853" y="295427"/>
                </a:lnTo>
                <a:lnTo>
                  <a:pt x="632853" y="305295"/>
                </a:lnTo>
                <a:lnTo>
                  <a:pt x="617918" y="342506"/>
                </a:lnTo>
                <a:lnTo>
                  <a:pt x="576402" y="354406"/>
                </a:lnTo>
                <a:lnTo>
                  <a:pt x="566864" y="354076"/>
                </a:lnTo>
                <a:lnTo>
                  <a:pt x="528586" y="343052"/>
                </a:lnTo>
                <a:lnTo>
                  <a:pt x="490588" y="320751"/>
                </a:lnTo>
                <a:lnTo>
                  <a:pt x="484759" y="318960"/>
                </a:lnTo>
                <a:lnTo>
                  <a:pt x="428574" y="376428"/>
                </a:lnTo>
                <a:lnTo>
                  <a:pt x="434962" y="382549"/>
                </a:lnTo>
                <a:lnTo>
                  <a:pt x="475208" y="408495"/>
                </a:lnTo>
                <a:lnTo>
                  <a:pt x="513245" y="423138"/>
                </a:lnTo>
                <a:lnTo>
                  <a:pt x="553681" y="431152"/>
                </a:lnTo>
                <a:lnTo>
                  <a:pt x="573620" y="432130"/>
                </a:lnTo>
                <a:lnTo>
                  <a:pt x="591134" y="431469"/>
                </a:lnTo>
                <a:lnTo>
                  <a:pt x="637921" y="421233"/>
                </a:lnTo>
                <a:lnTo>
                  <a:pt x="675259" y="400354"/>
                </a:lnTo>
                <a:lnTo>
                  <a:pt x="702475" y="370713"/>
                </a:lnTo>
                <a:lnTo>
                  <a:pt x="719340" y="333857"/>
                </a:lnTo>
                <a:lnTo>
                  <a:pt x="724382" y="306412"/>
                </a:lnTo>
                <a:lnTo>
                  <a:pt x="725004" y="291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1368" y="4024324"/>
            <a:ext cx="1587500" cy="423545"/>
          </a:xfrm>
          <a:custGeom>
            <a:avLst/>
            <a:gdLst/>
            <a:ahLst/>
            <a:cxnLst/>
            <a:rect l="l" t="t" r="r" b="b"/>
            <a:pathLst>
              <a:path w="1587500" h="423545">
                <a:moveTo>
                  <a:pt x="336181" y="0"/>
                </a:moveTo>
                <a:lnTo>
                  <a:pt x="0" y="0"/>
                </a:lnTo>
                <a:lnTo>
                  <a:pt x="0" y="78740"/>
                </a:lnTo>
                <a:lnTo>
                  <a:pt x="118986" y="78740"/>
                </a:lnTo>
                <a:lnTo>
                  <a:pt x="118986" y="422910"/>
                </a:lnTo>
                <a:lnTo>
                  <a:pt x="217195" y="422910"/>
                </a:lnTo>
                <a:lnTo>
                  <a:pt x="217195" y="78740"/>
                </a:lnTo>
                <a:lnTo>
                  <a:pt x="336181" y="78740"/>
                </a:lnTo>
                <a:lnTo>
                  <a:pt x="336181" y="0"/>
                </a:lnTo>
                <a:close/>
              </a:path>
              <a:path w="1587500" h="423545">
                <a:moveTo>
                  <a:pt x="723747" y="423278"/>
                </a:moveTo>
                <a:lnTo>
                  <a:pt x="687044" y="328345"/>
                </a:lnTo>
                <a:lnTo>
                  <a:pt x="661200" y="261518"/>
                </a:lnTo>
                <a:lnTo>
                  <a:pt x="593864" y="87350"/>
                </a:lnTo>
                <a:lnTo>
                  <a:pt x="567804" y="19926"/>
                </a:lnTo>
                <a:lnTo>
                  <a:pt x="567804" y="261518"/>
                </a:lnTo>
                <a:lnTo>
                  <a:pt x="452120" y="261518"/>
                </a:lnTo>
                <a:lnTo>
                  <a:pt x="491109" y="146329"/>
                </a:lnTo>
                <a:lnTo>
                  <a:pt x="493268" y="140589"/>
                </a:lnTo>
                <a:lnTo>
                  <a:pt x="495566" y="134340"/>
                </a:lnTo>
                <a:lnTo>
                  <a:pt x="507339" y="95948"/>
                </a:lnTo>
                <a:lnTo>
                  <a:pt x="509587" y="87350"/>
                </a:lnTo>
                <a:lnTo>
                  <a:pt x="512089" y="96100"/>
                </a:lnTo>
                <a:lnTo>
                  <a:pt x="524319" y="133743"/>
                </a:lnTo>
                <a:lnTo>
                  <a:pt x="528815" y="145834"/>
                </a:lnTo>
                <a:lnTo>
                  <a:pt x="567804" y="261518"/>
                </a:lnTo>
                <a:lnTo>
                  <a:pt x="567804" y="19926"/>
                </a:lnTo>
                <a:lnTo>
                  <a:pt x="560209" y="266"/>
                </a:lnTo>
                <a:lnTo>
                  <a:pt x="459714" y="266"/>
                </a:lnTo>
                <a:lnTo>
                  <a:pt x="296176" y="423278"/>
                </a:lnTo>
                <a:lnTo>
                  <a:pt x="380733" y="423278"/>
                </a:lnTo>
                <a:lnTo>
                  <a:pt x="387565" y="420992"/>
                </a:lnTo>
                <a:lnTo>
                  <a:pt x="398703" y="412394"/>
                </a:lnTo>
                <a:lnTo>
                  <a:pt x="402501" y="407327"/>
                </a:lnTo>
                <a:lnTo>
                  <a:pt x="404520" y="402005"/>
                </a:lnTo>
                <a:lnTo>
                  <a:pt x="429590" y="328345"/>
                </a:lnTo>
                <a:lnTo>
                  <a:pt x="590334" y="328345"/>
                </a:lnTo>
                <a:lnTo>
                  <a:pt x="615403" y="402005"/>
                </a:lnTo>
                <a:lnTo>
                  <a:pt x="617931" y="408343"/>
                </a:lnTo>
                <a:lnTo>
                  <a:pt x="621982" y="413410"/>
                </a:lnTo>
                <a:lnTo>
                  <a:pt x="627303" y="417195"/>
                </a:lnTo>
                <a:lnTo>
                  <a:pt x="632358" y="421246"/>
                </a:lnTo>
                <a:lnTo>
                  <a:pt x="639445" y="423278"/>
                </a:lnTo>
                <a:lnTo>
                  <a:pt x="723747" y="423278"/>
                </a:lnTo>
                <a:close/>
              </a:path>
              <a:path w="1587500" h="423545">
                <a:moveTo>
                  <a:pt x="1126502" y="266"/>
                </a:moveTo>
                <a:lnTo>
                  <a:pt x="1039926" y="266"/>
                </a:lnTo>
                <a:lnTo>
                  <a:pt x="1039926" y="230886"/>
                </a:lnTo>
                <a:lnTo>
                  <a:pt x="1040434" y="245833"/>
                </a:lnTo>
                <a:lnTo>
                  <a:pt x="1041425" y="261277"/>
                </a:lnTo>
                <a:lnTo>
                  <a:pt x="1042200" y="269367"/>
                </a:lnTo>
                <a:lnTo>
                  <a:pt x="841451" y="15455"/>
                </a:lnTo>
                <a:lnTo>
                  <a:pt x="813104" y="266"/>
                </a:lnTo>
                <a:lnTo>
                  <a:pt x="757161" y="266"/>
                </a:lnTo>
                <a:lnTo>
                  <a:pt x="757161" y="423278"/>
                </a:lnTo>
                <a:lnTo>
                  <a:pt x="843737" y="423278"/>
                </a:lnTo>
                <a:lnTo>
                  <a:pt x="843737" y="190385"/>
                </a:lnTo>
                <a:lnTo>
                  <a:pt x="843229" y="176707"/>
                </a:lnTo>
                <a:lnTo>
                  <a:pt x="841705" y="154940"/>
                </a:lnTo>
                <a:lnTo>
                  <a:pt x="1041171" y="407073"/>
                </a:lnTo>
                <a:lnTo>
                  <a:pt x="1045997" y="412889"/>
                </a:lnTo>
                <a:lnTo>
                  <a:pt x="1051306" y="417195"/>
                </a:lnTo>
                <a:lnTo>
                  <a:pt x="1061440" y="422008"/>
                </a:lnTo>
                <a:lnTo>
                  <a:pt x="1067765" y="423278"/>
                </a:lnTo>
                <a:lnTo>
                  <a:pt x="1126502" y="423278"/>
                </a:lnTo>
                <a:lnTo>
                  <a:pt x="1126502" y="266"/>
                </a:lnTo>
                <a:close/>
              </a:path>
              <a:path w="1587500" h="423545">
                <a:moveTo>
                  <a:pt x="1587487" y="423278"/>
                </a:moveTo>
                <a:lnTo>
                  <a:pt x="1550784" y="328345"/>
                </a:lnTo>
                <a:lnTo>
                  <a:pt x="1524939" y="261518"/>
                </a:lnTo>
                <a:lnTo>
                  <a:pt x="1457604" y="87350"/>
                </a:lnTo>
                <a:lnTo>
                  <a:pt x="1431544" y="19926"/>
                </a:lnTo>
                <a:lnTo>
                  <a:pt x="1431544" y="261518"/>
                </a:lnTo>
                <a:lnTo>
                  <a:pt x="1315847" y="261518"/>
                </a:lnTo>
                <a:lnTo>
                  <a:pt x="1354836" y="146329"/>
                </a:lnTo>
                <a:lnTo>
                  <a:pt x="1356969" y="140589"/>
                </a:lnTo>
                <a:lnTo>
                  <a:pt x="1359192" y="134340"/>
                </a:lnTo>
                <a:lnTo>
                  <a:pt x="1371066" y="95948"/>
                </a:lnTo>
                <a:lnTo>
                  <a:pt x="1373314" y="87350"/>
                </a:lnTo>
                <a:lnTo>
                  <a:pt x="1375816" y="96100"/>
                </a:lnTo>
                <a:lnTo>
                  <a:pt x="1387957" y="133743"/>
                </a:lnTo>
                <a:lnTo>
                  <a:pt x="1392555" y="145834"/>
                </a:lnTo>
                <a:lnTo>
                  <a:pt x="1431544" y="261518"/>
                </a:lnTo>
                <a:lnTo>
                  <a:pt x="1431544" y="19926"/>
                </a:lnTo>
                <a:lnTo>
                  <a:pt x="1423949" y="266"/>
                </a:lnTo>
                <a:lnTo>
                  <a:pt x="1323441" y="266"/>
                </a:lnTo>
                <a:lnTo>
                  <a:pt x="1159662" y="423278"/>
                </a:lnTo>
                <a:lnTo>
                  <a:pt x="1244473" y="423278"/>
                </a:lnTo>
                <a:lnTo>
                  <a:pt x="1251305" y="420992"/>
                </a:lnTo>
                <a:lnTo>
                  <a:pt x="1262443" y="412394"/>
                </a:lnTo>
                <a:lnTo>
                  <a:pt x="1266240" y="407327"/>
                </a:lnTo>
                <a:lnTo>
                  <a:pt x="1268260" y="402005"/>
                </a:lnTo>
                <a:lnTo>
                  <a:pt x="1293317" y="328345"/>
                </a:lnTo>
                <a:lnTo>
                  <a:pt x="1454073" y="328345"/>
                </a:lnTo>
                <a:lnTo>
                  <a:pt x="1479130" y="402005"/>
                </a:lnTo>
                <a:lnTo>
                  <a:pt x="1481670" y="408343"/>
                </a:lnTo>
                <a:lnTo>
                  <a:pt x="1485709" y="413410"/>
                </a:lnTo>
                <a:lnTo>
                  <a:pt x="1491030" y="417195"/>
                </a:lnTo>
                <a:lnTo>
                  <a:pt x="1496098" y="421246"/>
                </a:lnTo>
                <a:lnTo>
                  <a:pt x="1502930" y="423278"/>
                </a:lnTo>
                <a:lnTo>
                  <a:pt x="1587487" y="42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6683" y="4024591"/>
            <a:ext cx="99060" cy="423545"/>
          </a:xfrm>
          <a:custGeom>
            <a:avLst/>
            <a:gdLst/>
            <a:ahLst/>
            <a:cxnLst/>
            <a:rect l="l" t="t" r="r" b="b"/>
            <a:pathLst>
              <a:path w="99059" h="423545">
                <a:moveTo>
                  <a:pt x="98729" y="0"/>
                </a:moveTo>
                <a:lnTo>
                  <a:pt x="0" y="0"/>
                </a:lnTo>
                <a:lnTo>
                  <a:pt x="0" y="423011"/>
                </a:lnTo>
                <a:lnTo>
                  <a:pt x="98729" y="423011"/>
                </a:lnTo>
                <a:lnTo>
                  <a:pt x="98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45019" y="4024324"/>
            <a:ext cx="336550" cy="422909"/>
          </a:xfrm>
          <a:custGeom>
            <a:avLst/>
            <a:gdLst/>
            <a:ahLst/>
            <a:cxnLst/>
            <a:rect l="l" t="t" r="r" b="b"/>
            <a:pathLst>
              <a:path w="336550" h="422910">
                <a:moveTo>
                  <a:pt x="335940" y="0"/>
                </a:moveTo>
                <a:lnTo>
                  <a:pt x="0" y="0"/>
                </a:lnTo>
                <a:lnTo>
                  <a:pt x="0" y="78740"/>
                </a:lnTo>
                <a:lnTo>
                  <a:pt x="118986" y="78740"/>
                </a:lnTo>
                <a:lnTo>
                  <a:pt x="118986" y="422910"/>
                </a:lnTo>
                <a:lnTo>
                  <a:pt x="216954" y="422910"/>
                </a:lnTo>
                <a:lnTo>
                  <a:pt x="216954" y="78740"/>
                </a:lnTo>
                <a:lnTo>
                  <a:pt x="335940" y="78740"/>
                </a:lnTo>
                <a:lnTo>
                  <a:pt x="335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1885" y="4721250"/>
            <a:ext cx="363855" cy="427990"/>
          </a:xfrm>
          <a:custGeom>
            <a:avLst/>
            <a:gdLst/>
            <a:ahLst/>
            <a:cxnLst/>
            <a:rect l="l" t="t" r="r" b="b"/>
            <a:pathLst>
              <a:path w="363854" h="427989">
                <a:moveTo>
                  <a:pt x="363512" y="0"/>
                </a:moveTo>
                <a:lnTo>
                  <a:pt x="265290" y="0"/>
                </a:lnTo>
                <a:lnTo>
                  <a:pt x="265290" y="250367"/>
                </a:lnTo>
                <a:lnTo>
                  <a:pt x="264954" y="261279"/>
                </a:lnTo>
                <a:lnTo>
                  <a:pt x="256545" y="298761"/>
                </a:lnTo>
                <a:lnTo>
                  <a:pt x="231338" y="330861"/>
                </a:lnTo>
                <a:lnTo>
                  <a:pt x="191343" y="344911"/>
                </a:lnTo>
                <a:lnTo>
                  <a:pt x="181749" y="345300"/>
                </a:lnTo>
                <a:lnTo>
                  <a:pt x="172161" y="344911"/>
                </a:lnTo>
                <a:lnTo>
                  <a:pt x="132168" y="330766"/>
                </a:lnTo>
                <a:lnTo>
                  <a:pt x="106959" y="298505"/>
                </a:lnTo>
                <a:lnTo>
                  <a:pt x="98546" y="261025"/>
                </a:lnTo>
                <a:lnTo>
                  <a:pt x="98209" y="250113"/>
                </a:lnTo>
                <a:lnTo>
                  <a:pt x="98209" y="0"/>
                </a:lnTo>
                <a:lnTo>
                  <a:pt x="0" y="0"/>
                </a:lnTo>
                <a:lnTo>
                  <a:pt x="0" y="250367"/>
                </a:lnTo>
                <a:lnTo>
                  <a:pt x="803" y="269494"/>
                </a:lnTo>
                <a:lnTo>
                  <a:pt x="12649" y="321754"/>
                </a:lnTo>
                <a:lnTo>
                  <a:pt x="37502" y="365609"/>
                </a:lnTo>
                <a:lnTo>
                  <a:pt x="74641" y="398733"/>
                </a:lnTo>
                <a:lnTo>
                  <a:pt x="123087" y="420089"/>
                </a:lnTo>
                <a:lnTo>
                  <a:pt x="161058" y="426713"/>
                </a:lnTo>
                <a:lnTo>
                  <a:pt x="181749" y="427558"/>
                </a:lnTo>
                <a:lnTo>
                  <a:pt x="202265" y="426713"/>
                </a:lnTo>
                <a:lnTo>
                  <a:pt x="240062" y="420089"/>
                </a:lnTo>
                <a:lnTo>
                  <a:pt x="288610" y="398733"/>
                </a:lnTo>
                <a:lnTo>
                  <a:pt x="325754" y="365609"/>
                </a:lnTo>
                <a:lnTo>
                  <a:pt x="350850" y="321754"/>
                </a:lnTo>
                <a:lnTo>
                  <a:pt x="362708" y="269494"/>
                </a:lnTo>
                <a:lnTo>
                  <a:pt x="363512" y="250367"/>
                </a:lnTo>
                <a:lnTo>
                  <a:pt x="363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1851" y="4721250"/>
            <a:ext cx="369570" cy="422909"/>
          </a:xfrm>
          <a:custGeom>
            <a:avLst/>
            <a:gdLst/>
            <a:ahLst/>
            <a:cxnLst/>
            <a:rect l="l" t="t" r="r" b="b"/>
            <a:pathLst>
              <a:path w="369570" h="422910">
                <a:moveTo>
                  <a:pt x="369341" y="0"/>
                </a:moveTo>
                <a:lnTo>
                  <a:pt x="282765" y="0"/>
                </a:lnTo>
                <a:lnTo>
                  <a:pt x="282765" y="230619"/>
                </a:lnTo>
                <a:lnTo>
                  <a:pt x="283273" y="245300"/>
                </a:lnTo>
                <a:lnTo>
                  <a:pt x="284276" y="260997"/>
                </a:lnTo>
                <a:lnTo>
                  <a:pt x="285038" y="269087"/>
                </a:lnTo>
                <a:lnTo>
                  <a:pt x="84289" y="14935"/>
                </a:lnTo>
                <a:lnTo>
                  <a:pt x="55943" y="0"/>
                </a:lnTo>
                <a:lnTo>
                  <a:pt x="0" y="0"/>
                </a:lnTo>
                <a:lnTo>
                  <a:pt x="0" y="422757"/>
                </a:lnTo>
                <a:lnTo>
                  <a:pt x="86575" y="422757"/>
                </a:lnTo>
                <a:lnTo>
                  <a:pt x="86575" y="189864"/>
                </a:lnTo>
                <a:lnTo>
                  <a:pt x="86067" y="176187"/>
                </a:lnTo>
                <a:lnTo>
                  <a:pt x="84543" y="154673"/>
                </a:lnTo>
                <a:lnTo>
                  <a:pt x="288836" y="412635"/>
                </a:lnTo>
                <a:lnTo>
                  <a:pt x="293890" y="416687"/>
                </a:lnTo>
                <a:lnTo>
                  <a:pt x="304266" y="421487"/>
                </a:lnTo>
                <a:lnTo>
                  <a:pt x="310603" y="422757"/>
                </a:lnTo>
                <a:lnTo>
                  <a:pt x="369341" y="422757"/>
                </a:lnTo>
                <a:lnTo>
                  <a:pt x="369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2955" y="4721250"/>
            <a:ext cx="865505" cy="423545"/>
          </a:xfrm>
          <a:custGeom>
            <a:avLst/>
            <a:gdLst/>
            <a:ahLst/>
            <a:cxnLst/>
            <a:rect l="l" t="t" r="r" b="b"/>
            <a:pathLst>
              <a:path w="865504" h="423545">
                <a:moveTo>
                  <a:pt x="98717" y="0"/>
                </a:moveTo>
                <a:lnTo>
                  <a:pt x="0" y="0"/>
                </a:lnTo>
                <a:lnTo>
                  <a:pt x="0" y="422757"/>
                </a:lnTo>
                <a:lnTo>
                  <a:pt x="98717" y="422757"/>
                </a:lnTo>
                <a:lnTo>
                  <a:pt x="98717" y="0"/>
                </a:lnTo>
                <a:close/>
              </a:path>
              <a:path w="865504" h="423545">
                <a:moveTo>
                  <a:pt x="559701" y="0"/>
                </a:moveTo>
                <a:lnTo>
                  <a:pt x="472109" y="0"/>
                </a:lnTo>
                <a:lnTo>
                  <a:pt x="465289" y="2032"/>
                </a:lnTo>
                <a:lnTo>
                  <a:pt x="459955" y="6591"/>
                </a:lnTo>
                <a:lnTo>
                  <a:pt x="454393" y="10883"/>
                </a:lnTo>
                <a:lnTo>
                  <a:pt x="361518" y="262991"/>
                </a:lnTo>
                <a:lnTo>
                  <a:pt x="347065" y="316179"/>
                </a:lnTo>
                <a:lnTo>
                  <a:pt x="339331" y="288556"/>
                </a:lnTo>
                <a:lnTo>
                  <a:pt x="243522" y="21259"/>
                </a:lnTo>
                <a:lnTo>
                  <a:pt x="219468" y="0"/>
                </a:lnTo>
                <a:lnTo>
                  <a:pt x="132143" y="0"/>
                </a:lnTo>
                <a:lnTo>
                  <a:pt x="301498" y="422757"/>
                </a:lnTo>
                <a:lnTo>
                  <a:pt x="390347" y="422757"/>
                </a:lnTo>
                <a:lnTo>
                  <a:pt x="559701" y="0"/>
                </a:lnTo>
                <a:close/>
              </a:path>
              <a:path w="865504" h="423545">
                <a:moveTo>
                  <a:pt x="865505" y="304"/>
                </a:moveTo>
                <a:lnTo>
                  <a:pt x="593115" y="304"/>
                </a:lnTo>
                <a:lnTo>
                  <a:pt x="593115" y="75234"/>
                </a:lnTo>
                <a:lnTo>
                  <a:pt x="593115" y="174294"/>
                </a:lnTo>
                <a:lnTo>
                  <a:pt x="593115" y="246684"/>
                </a:lnTo>
                <a:lnTo>
                  <a:pt x="593115" y="347014"/>
                </a:lnTo>
                <a:lnTo>
                  <a:pt x="593115" y="423214"/>
                </a:lnTo>
                <a:lnTo>
                  <a:pt x="865505" y="423214"/>
                </a:lnTo>
                <a:lnTo>
                  <a:pt x="865505" y="347014"/>
                </a:lnTo>
                <a:lnTo>
                  <a:pt x="691845" y="347014"/>
                </a:lnTo>
                <a:lnTo>
                  <a:pt x="691845" y="246684"/>
                </a:lnTo>
                <a:lnTo>
                  <a:pt x="824750" y="246684"/>
                </a:lnTo>
                <a:lnTo>
                  <a:pt x="824750" y="174294"/>
                </a:lnTo>
                <a:lnTo>
                  <a:pt x="691845" y="174294"/>
                </a:lnTo>
                <a:lnTo>
                  <a:pt x="691845" y="75234"/>
                </a:lnTo>
                <a:lnTo>
                  <a:pt x="865505" y="75234"/>
                </a:lnTo>
                <a:lnTo>
                  <a:pt x="865505" y="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8696" y="4716436"/>
            <a:ext cx="645795" cy="432434"/>
          </a:xfrm>
          <a:custGeom>
            <a:avLst/>
            <a:gdLst/>
            <a:ahLst/>
            <a:cxnLst/>
            <a:rect l="l" t="t" r="r" b="b"/>
            <a:pathLst>
              <a:path w="645795" h="432435">
                <a:moveTo>
                  <a:pt x="346062" y="427570"/>
                </a:moveTo>
                <a:lnTo>
                  <a:pt x="255930" y="280492"/>
                </a:lnTo>
                <a:lnTo>
                  <a:pt x="251637" y="273659"/>
                </a:lnTo>
                <a:lnTo>
                  <a:pt x="249428" y="271119"/>
                </a:lnTo>
                <a:lnTo>
                  <a:pt x="246583" y="267830"/>
                </a:lnTo>
                <a:lnTo>
                  <a:pt x="241007" y="263029"/>
                </a:lnTo>
                <a:lnTo>
                  <a:pt x="235445" y="257962"/>
                </a:lnTo>
                <a:lnTo>
                  <a:pt x="229362" y="253911"/>
                </a:lnTo>
                <a:lnTo>
                  <a:pt x="222783" y="250609"/>
                </a:lnTo>
                <a:lnTo>
                  <a:pt x="232740" y="246392"/>
                </a:lnTo>
                <a:lnTo>
                  <a:pt x="242100" y="241668"/>
                </a:lnTo>
                <a:lnTo>
                  <a:pt x="273621" y="217551"/>
                </a:lnTo>
                <a:lnTo>
                  <a:pt x="285229" y="203530"/>
                </a:lnTo>
                <a:lnTo>
                  <a:pt x="285813" y="202768"/>
                </a:lnTo>
                <a:lnTo>
                  <a:pt x="304596" y="159816"/>
                </a:lnTo>
                <a:lnTo>
                  <a:pt x="307581" y="130124"/>
                </a:lnTo>
                <a:lnTo>
                  <a:pt x="307009" y="116890"/>
                </a:lnTo>
                <a:lnTo>
                  <a:pt x="297484" y="78232"/>
                </a:lnTo>
                <a:lnTo>
                  <a:pt x="268592" y="40513"/>
                </a:lnTo>
                <a:lnTo>
                  <a:pt x="231317" y="19405"/>
                </a:lnTo>
                <a:lnTo>
                  <a:pt x="211899" y="13220"/>
                </a:lnTo>
                <a:lnTo>
                  <a:pt x="211899" y="137464"/>
                </a:lnTo>
                <a:lnTo>
                  <a:pt x="211645" y="144348"/>
                </a:lnTo>
                <a:lnTo>
                  <a:pt x="194678" y="184543"/>
                </a:lnTo>
                <a:lnTo>
                  <a:pt x="156108" y="202234"/>
                </a:lnTo>
                <a:lnTo>
                  <a:pt x="137718" y="203530"/>
                </a:lnTo>
                <a:lnTo>
                  <a:pt x="98234" y="203530"/>
                </a:lnTo>
                <a:lnTo>
                  <a:pt x="98234" y="78232"/>
                </a:lnTo>
                <a:lnTo>
                  <a:pt x="137718" y="78232"/>
                </a:lnTo>
                <a:lnTo>
                  <a:pt x="183464" y="87096"/>
                </a:lnTo>
                <a:lnTo>
                  <a:pt x="210756" y="124218"/>
                </a:lnTo>
                <a:lnTo>
                  <a:pt x="211899" y="137464"/>
                </a:lnTo>
                <a:lnTo>
                  <a:pt x="211899" y="13220"/>
                </a:lnTo>
                <a:lnTo>
                  <a:pt x="198793" y="10058"/>
                </a:lnTo>
                <a:lnTo>
                  <a:pt x="180047" y="7137"/>
                </a:lnTo>
                <a:lnTo>
                  <a:pt x="159689" y="5397"/>
                </a:lnTo>
                <a:lnTo>
                  <a:pt x="137718" y="4813"/>
                </a:lnTo>
                <a:lnTo>
                  <a:pt x="0" y="4813"/>
                </a:lnTo>
                <a:lnTo>
                  <a:pt x="0" y="427570"/>
                </a:lnTo>
                <a:lnTo>
                  <a:pt x="98234" y="427570"/>
                </a:lnTo>
                <a:lnTo>
                  <a:pt x="98234" y="271119"/>
                </a:lnTo>
                <a:lnTo>
                  <a:pt x="130644" y="271119"/>
                </a:lnTo>
                <a:lnTo>
                  <a:pt x="136448" y="272389"/>
                </a:lnTo>
                <a:lnTo>
                  <a:pt x="140512" y="274929"/>
                </a:lnTo>
                <a:lnTo>
                  <a:pt x="144551" y="277202"/>
                </a:lnTo>
                <a:lnTo>
                  <a:pt x="148361" y="280987"/>
                </a:lnTo>
                <a:lnTo>
                  <a:pt x="151638" y="286308"/>
                </a:lnTo>
                <a:lnTo>
                  <a:pt x="221767" y="409092"/>
                </a:lnTo>
                <a:lnTo>
                  <a:pt x="227977" y="417220"/>
                </a:lnTo>
                <a:lnTo>
                  <a:pt x="235978" y="422986"/>
                </a:lnTo>
                <a:lnTo>
                  <a:pt x="245719" y="426440"/>
                </a:lnTo>
                <a:lnTo>
                  <a:pt x="257213" y="427570"/>
                </a:lnTo>
                <a:lnTo>
                  <a:pt x="346062" y="427570"/>
                </a:lnTo>
                <a:close/>
              </a:path>
              <a:path w="645795" h="432435">
                <a:moveTo>
                  <a:pt x="645541" y="292125"/>
                </a:moveTo>
                <a:lnTo>
                  <a:pt x="637425" y="247078"/>
                </a:lnTo>
                <a:lnTo>
                  <a:pt x="615924" y="215176"/>
                </a:lnTo>
                <a:lnTo>
                  <a:pt x="577227" y="189623"/>
                </a:lnTo>
                <a:lnTo>
                  <a:pt x="525005" y="170408"/>
                </a:lnTo>
                <a:lnTo>
                  <a:pt x="516420" y="167843"/>
                </a:lnTo>
                <a:lnTo>
                  <a:pt x="500507" y="162344"/>
                </a:lnTo>
                <a:lnTo>
                  <a:pt x="459473" y="136448"/>
                </a:lnTo>
                <a:lnTo>
                  <a:pt x="456946" y="129362"/>
                </a:lnTo>
                <a:lnTo>
                  <a:pt x="456946" y="120751"/>
                </a:lnTo>
                <a:lnTo>
                  <a:pt x="477901" y="83947"/>
                </a:lnTo>
                <a:lnTo>
                  <a:pt x="511365" y="77216"/>
                </a:lnTo>
                <a:lnTo>
                  <a:pt x="519137" y="77508"/>
                </a:lnTo>
                <a:lnTo>
                  <a:pt x="584517" y="103289"/>
                </a:lnTo>
                <a:lnTo>
                  <a:pt x="589330" y="104546"/>
                </a:lnTo>
                <a:lnTo>
                  <a:pt x="639711" y="45059"/>
                </a:lnTo>
                <a:lnTo>
                  <a:pt x="633818" y="40043"/>
                </a:lnTo>
                <a:lnTo>
                  <a:pt x="599109" y="18770"/>
                </a:lnTo>
                <a:lnTo>
                  <a:pt x="557225" y="4965"/>
                </a:lnTo>
                <a:lnTo>
                  <a:pt x="510349" y="0"/>
                </a:lnTo>
                <a:lnTo>
                  <a:pt x="493356" y="673"/>
                </a:lnTo>
                <a:lnTo>
                  <a:pt x="448335" y="10642"/>
                </a:lnTo>
                <a:lnTo>
                  <a:pt x="412584" y="30645"/>
                </a:lnTo>
                <a:lnTo>
                  <a:pt x="379971" y="68326"/>
                </a:lnTo>
                <a:lnTo>
                  <a:pt x="365658" y="113957"/>
                </a:lnTo>
                <a:lnTo>
                  <a:pt x="365048" y="125818"/>
                </a:lnTo>
                <a:lnTo>
                  <a:pt x="365556" y="140017"/>
                </a:lnTo>
                <a:lnTo>
                  <a:pt x="377609" y="185331"/>
                </a:lnTo>
                <a:lnTo>
                  <a:pt x="401396" y="215722"/>
                </a:lnTo>
                <a:lnTo>
                  <a:pt x="441680" y="238658"/>
                </a:lnTo>
                <a:lnTo>
                  <a:pt x="501904" y="257695"/>
                </a:lnTo>
                <a:lnTo>
                  <a:pt x="509651" y="260337"/>
                </a:lnTo>
                <a:lnTo>
                  <a:pt x="545033" y="281254"/>
                </a:lnTo>
                <a:lnTo>
                  <a:pt x="553135" y="305549"/>
                </a:lnTo>
                <a:lnTo>
                  <a:pt x="552221" y="317423"/>
                </a:lnTo>
                <a:lnTo>
                  <a:pt x="520623" y="351536"/>
                </a:lnTo>
                <a:lnTo>
                  <a:pt x="496938" y="354406"/>
                </a:lnTo>
                <a:lnTo>
                  <a:pt x="487400" y="354076"/>
                </a:lnTo>
                <a:lnTo>
                  <a:pt x="448995" y="343179"/>
                </a:lnTo>
                <a:lnTo>
                  <a:pt x="411124" y="320992"/>
                </a:lnTo>
                <a:lnTo>
                  <a:pt x="405307" y="318960"/>
                </a:lnTo>
                <a:lnTo>
                  <a:pt x="348843" y="376682"/>
                </a:lnTo>
                <a:lnTo>
                  <a:pt x="355384" y="382663"/>
                </a:lnTo>
                <a:lnTo>
                  <a:pt x="395605" y="408711"/>
                </a:lnTo>
                <a:lnTo>
                  <a:pt x="433743" y="423367"/>
                </a:lnTo>
                <a:lnTo>
                  <a:pt x="473989" y="431304"/>
                </a:lnTo>
                <a:lnTo>
                  <a:pt x="493903" y="432371"/>
                </a:lnTo>
                <a:lnTo>
                  <a:pt x="511454" y="431673"/>
                </a:lnTo>
                <a:lnTo>
                  <a:pt x="558203" y="421500"/>
                </a:lnTo>
                <a:lnTo>
                  <a:pt x="595680" y="400494"/>
                </a:lnTo>
                <a:lnTo>
                  <a:pt x="622871" y="370840"/>
                </a:lnTo>
                <a:lnTo>
                  <a:pt x="639762" y="333959"/>
                </a:lnTo>
                <a:lnTo>
                  <a:pt x="644880" y="306527"/>
                </a:lnTo>
                <a:lnTo>
                  <a:pt x="645541" y="292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1946" y="4721250"/>
            <a:ext cx="99060" cy="422909"/>
          </a:xfrm>
          <a:custGeom>
            <a:avLst/>
            <a:gdLst/>
            <a:ahLst/>
            <a:cxnLst/>
            <a:rect l="l" t="t" r="r" b="b"/>
            <a:pathLst>
              <a:path w="99059" h="422910">
                <a:moveTo>
                  <a:pt x="98729" y="0"/>
                </a:moveTo>
                <a:lnTo>
                  <a:pt x="0" y="0"/>
                </a:lnTo>
                <a:lnTo>
                  <a:pt x="0" y="422757"/>
                </a:lnTo>
                <a:lnTo>
                  <a:pt x="98729" y="422757"/>
                </a:lnTo>
                <a:lnTo>
                  <a:pt x="98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0295" y="4721250"/>
            <a:ext cx="741680" cy="423545"/>
          </a:xfrm>
          <a:custGeom>
            <a:avLst/>
            <a:gdLst/>
            <a:ahLst/>
            <a:cxnLst/>
            <a:rect l="l" t="t" r="r" b="b"/>
            <a:pathLst>
              <a:path w="741679" h="423545">
                <a:moveTo>
                  <a:pt x="335915" y="304"/>
                </a:moveTo>
                <a:lnTo>
                  <a:pt x="0" y="304"/>
                </a:lnTo>
                <a:lnTo>
                  <a:pt x="0" y="77774"/>
                </a:lnTo>
                <a:lnTo>
                  <a:pt x="118973" y="77774"/>
                </a:lnTo>
                <a:lnTo>
                  <a:pt x="118973" y="423214"/>
                </a:lnTo>
                <a:lnTo>
                  <a:pt x="216941" y="423214"/>
                </a:lnTo>
                <a:lnTo>
                  <a:pt x="216941" y="77774"/>
                </a:lnTo>
                <a:lnTo>
                  <a:pt x="335915" y="77774"/>
                </a:lnTo>
                <a:lnTo>
                  <a:pt x="335915" y="304"/>
                </a:lnTo>
                <a:close/>
              </a:path>
              <a:path w="741679" h="423545">
                <a:moveTo>
                  <a:pt x="741464" y="0"/>
                </a:moveTo>
                <a:lnTo>
                  <a:pt x="650328" y="0"/>
                </a:lnTo>
                <a:lnTo>
                  <a:pt x="646531" y="508"/>
                </a:lnTo>
                <a:lnTo>
                  <a:pt x="563245" y="144297"/>
                </a:lnTo>
                <a:lnTo>
                  <a:pt x="552919" y="164630"/>
                </a:lnTo>
                <a:lnTo>
                  <a:pt x="547065" y="177406"/>
                </a:lnTo>
                <a:lnTo>
                  <a:pt x="539711" y="196189"/>
                </a:lnTo>
                <a:lnTo>
                  <a:pt x="534758" y="183883"/>
                </a:lnTo>
                <a:lnTo>
                  <a:pt x="522833" y="158318"/>
                </a:lnTo>
                <a:lnTo>
                  <a:pt x="515658" y="144297"/>
                </a:lnTo>
                <a:lnTo>
                  <a:pt x="455917" y="21259"/>
                </a:lnTo>
                <a:lnTo>
                  <a:pt x="452628" y="14935"/>
                </a:lnTo>
                <a:lnTo>
                  <a:pt x="448564" y="9880"/>
                </a:lnTo>
                <a:lnTo>
                  <a:pt x="438696" y="2032"/>
                </a:lnTo>
                <a:lnTo>
                  <a:pt x="431863" y="0"/>
                </a:lnTo>
                <a:lnTo>
                  <a:pt x="336931" y="0"/>
                </a:lnTo>
                <a:lnTo>
                  <a:pt x="490093" y="262001"/>
                </a:lnTo>
                <a:lnTo>
                  <a:pt x="490093" y="422757"/>
                </a:lnTo>
                <a:lnTo>
                  <a:pt x="588302" y="422757"/>
                </a:lnTo>
                <a:lnTo>
                  <a:pt x="588302" y="262001"/>
                </a:lnTo>
                <a:lnTo>
                  <a:pt x="74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1059" y="4212539"/>
            <a:ext cx="743585" cy="744220"/>
          </a:xfrm>
          <a:custGeom>
            <a:avLst/>
            <a:gdLst/>
            <a:ahLst/>
            <a:cxnLst/>
            <a:rect l="l" t="t" r="r" b="b"/>
            <a:pathLst>
              <a:path w="743585" h="744220">
                <a:moveTo>
                  <a:pt x="372024" y="0"/>
                </a:moveTo>
                <a:lnTo>
                  <a:pt x="323457" y="3165"/>
                </a:lnTo>
                <a:lnTo>
                  <a:pt x="275758" y="12712"/>
                </a:lnTo>
                <a:lnTo>
                  <a:pt x="229704" y="28203"/>
                </a:lnTo>
                <a:lnTo>
                  <a:pt x="193344" y="45642"/>
                </a:lnTo>
                <a:lnTo>
                  <a:pt x="152361" y="71797"/>
                </a:lnTo>
                <a:lnTo>
                  <a:pt x="120799" y="97612"/>
                </a:lnTo>
                <a:lnTo>
                  <a:pt x="86875" y="133029"/>
                </a:lnTo>
                <a:lnTo>
                  <a:pt x="53807" y="179197"/>
                </a:lnTo>
                <a:lnTo>
                  <a:pt x="31375" y="222279"/>
                </a:lnTo>
                <a:lnTo>
                  <a:pt x="14896" y="267878"/>
                </a:lnTo>
                <a:lnTo>
                  <a:pt x="4367" y="315332"/>
                </a:lnTo>
                <a:lnTo>
                  <a:pt x="343" y="355529"/>
                </a:lnTo>
                <a:lnTo>
                  <a:pt x="0" y="371775"/>
                </a:lnTo>
                <a:lnTo>
                  <a:pt x="394" y="388041"/>
                </a:lnTo>
                <a:lnTo>
                  <a:pt x="4367" y="428324"/>
                </a:lnTo>
                <a:lnTo>
                  <a:pt x="14880" y="475875"/>
                </a:lnTo>
                <a:lnTo>
                  <a:pt x="31375" y="521494"/>
                </a:lnTo>
                <a:lnTo>
                  <a:pt x="53807" y="564566"/>
                </a:lnTo>
                <a:lnTo>
                  <a:pt x="76792" y="598108"/>
                </a:lnTo>
                <a:lnTo>
                  <a:pt x="108994" y="634911"/>
                </a:lnTo>
                <a:lnTo>
                  <a:pt x="152343" y="671995"/>
                </a:lnTo>
                <a:lnTo>
                  <a:pt x="193290" y="698181"/>
                </a:lnTo>
                <a:lnTo>
                  <a:pt x="229668" y="715560"/>
                </a:lnTo>
                <a:lnTo>
                  <a:pt x="275758" y="731062"/>
                </a:lnTo>
                <a:lnTo>
                  <a:pt x="323505" y="740656"/>
                </a:lnTo>
                <a:lnTo>
                  <a:pt x="372024" y="743762"/>
                </a:lnTo>
                <a:lnTo>
                  <a:pt x="396368" y="742973"/>
                </a:lnTo>
                <a:lnTo>
                  <a:pt x="444533" y="736588"/>
                </a:lnTo>
                <a:lnTo>
                  <a:pt x="491374" y="724059"/>
                </a:lnTo>
                <a:lnTo>
                  <a:pt x="536325" y="705575"/>
                </a:lnTo>
                <a:lnTo>
                  <a:pt x="578312" y="681338"/>
                </a:lnTo>
                <a:lnTo>
                  <a:pt x="616870" y="651718"/>
                </a:lnTo>
                <a:lnTo>
                  <a:pt x="665863" y="599762"/>
                </a:lnTo>
                <a:lnTo>
                  <a:pt x="691637" y="562023"/>
                </a:lnTo>
                <a:lnTo>
                  <a:pt x="712261" y="522062"/>
                </a:lnTo>
                <a:lnTo>
                  <a:pt x="727733" y="480371"/>
                </a:lnTo>
                <a:lnTo>
                  <a:pt x="738053" y="437446"/>
                </a:lnTo>
                <a:lnTo>
                  <a:pt x="743221" y="393779"/>
                </a:lnTo>
                <a:lnTo>
                  <a:pt x="743235" y="349865"/>
                </a:lnTo>
                <a:lnTo>
                  <a:pt x="738094" y="306198"/>
                </a:lnTo>
                <a:lnTo>
                  <a:pt x="727799" y="263272"/>
                </a:lnTo>
                <a:lnTo>
                  <a:pt x="712348" y="221580"/>
                </a:lnTo>
                <a:lnTo>
                  <a:pt x="691740" y="181617"/>
                </a:lnTo>
                <a:lnTo>
                  <a:pt x="665976" y="143876"/>
                </a:lnTo>
                <a:lnTo>
                  <a:pt x="635053" y="108851"/>
                </a:lnTo>
                <a:lnTo>
                  <a:pt x="598096" y="76398"/>
                </a:lnTo>
                <a:lnTo>
                  <a:pt x="558091" y="49669"/>
                </a:lnTo>
                <a:lnTo>
                  <a:pt x="514132" y="28025"/>
                </a:lnTo>
                <a:lnTo>
                  <a:pt x="468163" y="12573"/>
                </a:lnTo>
                <a:lnTo>
                  <a:pt x="420379" y="3148"/>
                </a:lnTo>
                <a:lnTo>
                  <a:pt x="37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9050" y="4742726"/>
            <a:ext cx="569595" cy="953135"/>
          </a:xfrm>
          <a:custGeom>
            <a:avLst/>
            <a:gdLst/>
            <a:ahLst/>
            <a:cxnLst/>
            <a:rect l="l" t="t" r="r" b="b"/>
            <a:pathLst>
              <a:path w="569594" h="953135">
                <a:moveTo>
                  <a:pt x="96151" y="0"/>
                </a:moveTo>
                <a:lnTo>
                  <a:pt x="35534" y="5321"/>
                </a:lnTo>
                <a:lnTo>
                  <a:pt x="2753" y="29545"/>
                </a:lnTo>
                <a:lnTo>
                  <a:pt x="0" y="43535"/>
                </a:lnTo>
                <a:lnTo>
                  <a:pt x="114" y="47091"/>
                </a:lnTo>
                <a:lnTo>
                  <a:pt x="8411" y="101385"/>
                </a:lnTo>
                <a:lnTo>
                  <a:pt x="18352" y="153549"/>
                </a:lnTo>
                <a:lnTo>
                  <a:pt x="30127" y="205190"/>
                </a:lnTo>
                <a:lnTo>
                  <a:pt x="43712" y="256254"/>
                </a:lnTo>
                <a:lnTo>
                  <a:pt x="59082" y="306684"/>
                </a:lnTo>
                <a:lnTo>
                  <a:pt x="76212" y="356425"/>
                </a:lnTo>
                <a:lnTo>
                  <a:pt x="93797" y="402475"/>
                </a:lnTo>
                <a:lnTo>
                  <a:pt x="112857" y="447845"/>
                </a:lnTo>
                <a:lnTo>
                  <a:pt x="133372" y="492494"/>
                </a:lnTo>
                <a:lnTo>
                  <a:pt x="155319" y="536382"/>
                </a:lnTo>
                <a:lnTo>
                  <a:pt x="178678" y="579470"/>
                </a:lnTo>
                <a:lnTo>
                  <a:pt x="203426" y="621717"/>
                </a:lnTo>
                <a:lnTo>
                  <a:pt x="229544" y="663083"/>
                </a:lnTo>
                <a:lnTo>
                  <a:pt x="257009" y="703529"/>
                </a:lnTo>
                <a:lnTo>
                  <a:pt x="287598" y="745560"/>
                </a:lnTo>
                <a:lnTo>
                  <a:pt x="319764" y="786653"/>
                </a:lnTo>
                <a:lnTo>
                  <a:pt x="353446" y="826731"/>
                </a:lnTo>
                <a:lnTo>
                  <a:pt x="388581" y="865716"/>
                </a:lnTo>
                <a:lnTo>
                  <a:pt x="425107" y="903528"/>
                </a:lnTo>
                <a:lnTo>
                  <a:pt x="465759" y="942720"/>
                </a:lnTo>
                <a:lnTo>
                  <a:pt x="494276" y="952587"/>
                </a:lnTo>
                <a:lnTo>
                  <a:pt x="508945" y="948509"/>
                </a:lnTo>
                <a:lnTo>
                  <a:pt x="521296" y="938707"/>
                </a:lnTo>
                <a:lnTo>
                  <a:pt x="560387" y="891997"/>
                </a:lnTo>
                <a:lnTo>
                  <a:pt x="567544" y="878978"/>
                </a:lnTo>
                <a:lnTo>
                  <a:pt x="569231" y="864731"/>
                </a:lnTo>
                <a:lnTo>
                  <a:pt x="565600" y="850811"/>
                </a:lnTo>
                <a:lnTo>
                  <a:pt x="556806" y="838771"/>
                </a:lnTo>
                <a:lnTo>
                  <a:pt x="548185" y="830656"/>
                </a:lnTo>
                <a:lnTo>
                  <a:pt x="522744" y="805891"/>
                </a:lnTo>
                <a:lnTo>
                  <a:pt x="489579" y="771551"/>
                </a:lnTo>
                <a:lnTo>
                  <a:pt x="457678" y="736152"/>
                </a:lnTo>
                <a:lnTo>
                  <a:pt x="427095" y="699762"/>
                </a:lnTo>
                <a:lnTo>
                  <a:pt x="397886" y="662449"/>
                </a:lnTo>
                <a:lnTo>
                  <a:pt x="370103" y="624281"/>
                </a:lnTo>
                <a:lnTo>
                  <a:pt x="341686" y="582234"/>
                </a:lnTo>
                <a:lnTo>
                  <a:pt x="314888" y="539120"/>
                </a:lnTo>
                <a:lnTo>
                  <a:pt x="289733" y="494986"/>
                </a:lnTo>
                <a:lnTo>
                  <a:pt x="266248" y="449882"/>
                </a:lnTo>
                <a:lnTo>
                  <a:pt x="244459" y="403856"/>
                </a:lnTo>
                <a:lnTo>
                  <a:pt x="224391" y="356956"/>
                </a:lnTo>
                <a:lnTo>
                  <a:pt x="206070" y="309232"/>
                </a:lnTo>
                <a:lnTo>
                  <a:pt x="190585" y="264627"/>
                </a:lnTo>
                <a:lnTo>
                  <a:pt x="176720" y="219396"/>
                </a:lnTo>
                <a:lnTo>
                  <a:pt x="164472" y="173596"/>
                </a:lnTo>
                <a:lnTo>
                  <a:pt x="153844" y="127283"/>
                </a:lnTo>
                <a:lnTo>
                  <a:pt x="144832" y="80515"/>
                </a:lnTo>
                <a:lnTo>
                  <a:pt x="137439" y="33350"/>
                </a:lnTo>
                <a:lnTo>
                  <a:pt x="132677" y="19275"/>
                </a:lnTo>
                <a:lnTo>
                  <a:pt x="123434" y="8345"/>
                </a:lnTo>
                <a:lnTo>
                  <a:pt x="110871" y="1580"/>
                </a:lnTo>
                <a:lnTo>
                  <a:pt x="96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8529" y="3090062"/>
            <a:ext cx="983615" cy="495934"/>
          </a:xfrm>
          <a:custGeom>
            <a:avLst/>
            <a:gdLst/>
            <a:ahLst/>
            <a:cxnLst/>
            <a:rect l="l" t="t" r="r" b="b"/>
            <a:pathLst>
              <a:path w="983614" h="495935">
                <a:moveTo>
                  <a:pt x="41071" y="0"/>
                </a:moveTo>
                <a:lnTo>
                  <a:pt x="35940" y="0"/>
                </a:lnTo>
                <a:lnTo>
                  <a:pt x="21897" y="3745"/>
                </a:lnTo>
                <a:lnTo>
                  <a:pt x="10479" y="12236"/>
                </a:lnTo>
                <a:lnTo>
                  <a:pt x="2806" y="24328"/>
                </a:lnTo>
                <a:lnTo>
                  <a:pt x="0" y="38874"/>
                </a:lnTo>
                <a:lnTo>
                  <a:pt x="0" y="99987"/>
                </a:lnTo>
                <a:lnTo>
                  <a:pt x="22401" y="134725"/>
                </a:lnTo>
                <a:lnTo>
                  <a:pt x="84105" y="141516"/>
                </a:lnTo>
                <a:lnTo>
                  <a:pt x="131204" y="146427"/>
                </a:lnTo>
                <a:lnTo>
                  <a:pt x="178114" y="152979"/>
                </a:lnTo>
                <a:lnTo>
                  <a:pt x="224797" y="161166"/>
                </a:lnTo>
                <a:lnTo>
                  <a:pt x="271216" y="170983"/>
                </a:lnTo>
                <a:lnTo>
                  <a:pt x="317334" y="182422"/>
                </a:lnTo>
                <a:lnTo>
                  <a:pt x="366237" y="196395"/>
                </a:lnTo>
                <a:lnTo>
                  <a:pt x="414565" y="212215"/>
                </a:lnTo>
                <a:lnTo>
                  <a:pt x="462267" y="229857"/>
                </a:lnTo>
                <a:lnTo>
                  <a:pt x="509289" y="249295"/>
                </a:lnTo>
                <a:lnTo>
                  <a:pt x="555576" y="270504"/>
                </a:lnTo>
                <a:lnTo>
                  <a:pt x="601074" y="293459"/>
                </a:lnTo>
                <a:lnTo>
                  <a:pt x="645731" y="318135"/>
                </a:lnTo>
                <a:lnTo>
                  <a:pt x="686210" y="342571"/>
                </a:lnTo>
                <a:lnTo>
                  <a:pt x="725876" y="368432"/>
                </a:lnTo>
                <a:lnTo>
                  <a:pt x="764684" y="395695"/>
                </a:lnTo>
                <a:lnTo>
                  <a:pt x="802584" y="424339"/>
                </a:lnTo>
                <a:lnTo>
                  <a:pt x="839530" y="454343"/>
                </a:lnTo>
                <a:lnTo>
                  <a:pt x="875474" y="485686"/>
                </a:lnTo>
                <a:lnTo>
                  <a:pt x="888182" y="493434"/>
                </a:lnTo>
                <a:lnTo>
                  <a:pt x="928598" y="484720"/>
                </a:lnTo>
                <a:lnTo>
                  <a:pt x="971550" y="441782"/>
                </a:lnTo>
                <a:lnTo>
                  <a:pt x="983011" y="413378"/>
                </a:lnTo>
                <a:lnTo>
                  <a:pt x="979779" y="398394"/>
                </a:lnTo>
                <a:lnTo>
                  <a:pt x="930612" y="350580"/>
                </a:lnTo>
                <a:lnTo>
                  <a:pt x="889531" y="317110"/>
                </a:lnTo>
                <a:lnTo>
                  <a:pt x="847353" y="285161"/>
                </a:lnTo>
                <a:lnTo>
                  <a:pt x="804127" y="254758"/>
                </a:lnTo>
                <a:lnTo>
                  <a:pt x="759903" y="225926"/>
                </a:lnTo>
                <a:lnTo>
                  <a:pt x="714730" y="198691"/>
                </a:lnTo>
                <a:lnTo>
                  <a:pt x="671699" y="174713"/>
                </a:lnTo>
                <a:lnTo>
                  <a:pt x="627951" y="152213"/>
                </a:lnTo>
                <a:lnTo>
                  <a:pt x="583533" y="131208"/>
                </a:lnTo>
                <a:lnTo>
                  <a:pt x="538489" y="111712"/>
                </a:lnTo>
                <a:lnTo>
                  <a:pt x="492865" y="93741"/>
                </a:lnTo>
                <a:lnTo>
                  <a:pt x="446707" y="77312"/>
                </a:lnTo>
                <a:lnTo>
                  <a:pt x="400061" y="62438"/>
                </a:lnTo>
                <a:lnTo>
                  <a:pt x="352971" y="49136"/>
                </a:lnTo>
                <a:lnTo>
                  <a:pt x="301617" y="36312"/>
                </a:lnTo>
                <a:lnTo>
                  <a:pt x="249951" y="25336"/>
                </a:lnTo>
                <a:lnTo>
                  <a:pt x="198016" y="16214"/>
                </a:lnTo>
                <a:lnTo>
                  <a:pt x="145861" y="8948"/>
                </a:lnTo>
                <a:lnTo>
                  <a:pt x="93530" y="3542"/>
                </a:lnTo>
                <a:lnTo>
                  <a:pt x="41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9762" y="3257333"/>
            <a:ext cx="766445" cy="821690"/>
          </a:xfrm>
          <a:custGeom>
            <a:avLst/>
            <a:gdLst/>
            <a:ahLst/>
            <a:cxnLst/>
            <a:rect l="l" t="t" r="r" b="b"/>
            <a:pathLst>
              <a:path w="766445" h="821689">
                <a:moveTo>
                  <a:pt x="698800" y="0"/>
                </a:moveTo>
                <a:lnTo>
                  <a:pt x="637146" y="29916"/>
                </a:lnTo>
                <a:lnTo>
                  <a:pt x="591734" y="57134"/>
                </a:lnTo>
                <a:lnTo>
                  <a:pt x="547365" y="85928"/>
                </a:lnTo>
                <a:lnTo>
                  <a:pt x="504078" y="116268"/>
                </a:lnTo>
                <a:lnTo>
                  <a:pt x="461911" y="148121"/>
                </a:lnTo>
                <a:lnTo>
                  <a:pt x="420902" y="181458"/>
                </a:lnTo>
                <a:lnTo>
                  <a:pt x="384228" y="213169"/>
                </a:lnTo>
                <a:lnTo>
                  <a:pt x="348367" y="246351"/>
                </a:lnTo>
                <a:lnTo>
                  <a:pt x="313428" y="280883"/>
                </a:lnTo>
                <a:lnTo>
                  <a:pt x="279524" y="316648"/>
                </a:lnTo>
                <a:lnTo>
                  <a:pt x="246764" y="353526"/>
                </a:lnTo>
                <a:lnTo>
                  <a:pt x="215260" y="391400"/>
                </a:lnTo>
                <a:lnTo>
                  <a:pt x="185122" y="430150"/>
                </a:lnTo>
                <a:lnTo>
                  <a:pt x="156462" y="469659"/>
                </a:lnTo>
                <a:lnTo>
                  <a:pt x="126772" y="513405"/>
                </a:lnTo>
                <a:lnTo>
                  <a:pt x="98689" y="558212"/>
                </a:lnTo>
                <a:lnTo>
                  <a:pt x="72239" y="604030"/>
                </a:lnTo>
                <a:lnTo>
                  <a:pt x="47446" y="650807"/>
                </a:lnTo>
                <a:lnTo>
                  <a:pt x="24336" y="698494"/>
                </a:lnTo>
                <a:lnTo>
                  <a:pt x="2932" y="747039"/>
                </a:lnTo>
                <a:lnTo>
                  <a:pt x="0" y="762517"/>
                </a:lnTo>
                <a:lnTo>
                  <a:pt x="3380" y="777383"/>
                </a:lnTo>
                <a:lnTo>
                  <a:pt x="12222" y="789863"/>
                </a:lnTo>
                <a:lnTo>
                  <a:pt x="25678" y="798182"/>
                </a:lnTo>
                <a:lnTo>
                  <a:pt x="82917" y="819087"/>
                </a:lnTo>
                <a:lnTo>
                  <a:pt x="97554" y="821388"/>
                </a:lnTo>
                <a:lnTo>
                  <a:pt x="111454" y="818117"/>
                </a:lnTo>
                <a:lnTo>
                  <a:pt x="123229" y="809952"/>
                </a:lnTo>
                <a:lnTo>
                  <a:pt x="131494" y="797573"/>
                </a:lnTo>
                <a:lnTo>
                  <a:pt x="150818" y="754138"/>
                </a:lnTo>
                <a:lnTo>
                  <a:pt x="171651" y="711440"/>
                </a:lnTo>
                <a:lnTo>
                  <a:pt x="193967" y="669525"/>
                </a:lnTo>
                <a:lnTo>
                  <a:pt x="217740" y="628435"/>
                </a:lnTo>
                <a:lnTo>
                  <a:pt x="242945" y="588214"/>
                </a:lnTo>
                <a:lnTo>
                  <a:pt x="269556" y="548907"/>
                </a:lnTo>
                <a:lnTo>
                  <a:pt x="299386" y="507982"/>
                </a:lnTo>
                <a:lnTo>
                  <a:pt x="330907" y="468006"/>
                </a:lnTo>
                <a:lnTo>
                  <a:pt x="363995" y="429114"/>
                </a:lnTo>
                <a:lnTo>
                  <a:pt x="398529" y="391440"/>
                </a:lnTo>
                <a:lnTo>
                  <a:pt x="434387" y="355119"/>
                </a:lnTo>
                <a:lnTo>
                  <a:pt x="471446" y="320284"/>
                </a:lnTo>
                <a:lnTo>
                  <a:pt x="509586" y="287071"/>
                </a:lnTo>
                <a:lnTo>
                  <a:pt x="546440" y="257152"/>
                </a:lnTo>
                <a:lnTo>
                  <a:pt x="584317" y="228540"/>
                </a:lnTo>
                <a:lnTo>
                  <a:pt x="623178" y="201262"/>
                </a:lnTo>
                <a:lnTo>
                  <a:pt x="662980" y="175346"/>
                </a:lnTo>
                <a:lnTo>
                  <a:pt x="703684" y="150820"/>
                </a:lnTo>
                <a:lnTo>
                  <a:pt x="745247" y="127711"/>
                </a:lnTo>
                <a:lnTo>
                  <a:pt x="756816" y="118399"/>
                </a:lnTo>
                <a:lnTo>
                  <a:pt x="763897" y="105972"/>
                </a:lnTo>
                <a:lnTo>
                  <a:pt x="765939" y="91864"/>
                </a:lnTo>
                <a:lnTo>
                  <a:pt x="762392" y="77508"/>
                </a:lnTo>
                <a:lnTo>
                  <a:pt x="736802" y="22593"/>
                </a:lnTo>
                <a:lnTo>
                  <a:pt x="727294" y="9847"/>
                </a:lnTo>
                <a:lnTo>
                  <a:pt x="714002" y="2081"/>
                </a:lnTo>
                <a:lnTo>
                  <a:pt x="69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9163" y="5794930"/>
            <a:ext cx="1049020" cy="290830"/>
          </a:xfrm>
          <a:custGeom>
            <a:avLst/>
            <a:gdLst/>
            <a:ahLst/>
            <a:cxnLst/>
            <a:rect l="l" t="t" r="r" b="b"/>
            <a:pathLst>
              <a:path w="1049020" h="290829">
                <a:moveTo>
                  <a:pt x="976701" y="0"/>
                </a:moveTo>
                <a:lnTo>
                  <a:pt x="962346" y="4193"/>
                </a:lnTo>
                <a:lnTo>
                  <a:pt x="919588" y="25082"/>
                </a:lnTo>
                <a:lnTo>
                  <a:pt x="876166" y="44428"/>
                </a:lnTo>
                <a:lnTo>
                  <a:pt x="832123" y="62212"/>
                </a:lnTo>
                <a:lnTo>
                  <a:pt x="787502" y="78416"/>
                </a:lnTo>
                <a:lnTo>
                  <a:pt x="742347" y="93021"/>
                </a:lnTo>
                <a:lnTo>
                  <a:pt x="696700" y="106009"/>
                </a:lnTo>
                <a:lnTo>
                  <a:pt x="647202" y="118250"/>
                </a:lnTo>
                <a:lnTo>
                  <a:pt x="597354" y="128615"/>
                </a:lnTo>
                <a:lnTo>
                  <a:pt x="547204" y="137102"/>
                </a:lnTo>
                <a:lnTo>
                  <a:pt x="496799" y="143708"/>
                </a:lnTo>
                <a:lnTo>
                  <a:pt x="446189" y="148431"/>
                </a:lnTo>
                <a:lnTo>
                  <a:pt x="395420" y="151266"/>
                </a:lnTo>
                <a:lnTo>
                  <a:pt x="344541" y="152212"/>
                </a:lnTo>
                <a:lnTo>
                  <a:pt x="297177" y="151403"/>
                </a:lnTo>
                <a:lnTo>
                  <a:pt x="249888" y="148969"/>
                </a:lnTo>
                <a:lnTo>
                  <a:pt x="202709" y="144902"/>
                </a:lnTo>
                <a:lnTo>
                  <a:pt x="155675" y="139190"/>
                </a:lnTo>
                <a:lnTo>
                  <a:pt x="108821" y="131826"/>
                </a:lnTo>
                <a:lnTo>
                  <a:pt x="62182" y="122799"/>
                </a:lnTo>
                <a:lnTo>
                  <a:pt x="47255" y="122476"/>
                </a:lnTo>
                <a:lnTo>
                  <a:pt x="16526" y="150370"/>
                </a:lnTo>
                <a:lnTo>
                  <a:pt x="905" y="208752"/>
                </a:lnTo>
                <a:lnTo>
                  <a:pt x="0" y="224638"/>
                </a:lnTo>
                <a:lnTo>
                  <a:pt x="5188" y="239120"/>
                </a:lnTo>
                <a:lnTo>
                  <a:pt x="81892" y="267170"/>
                </a:lnTo>
                <a:lnTo>
                  <a:pt x="134102" y="275516"/>
                </a:lnTo>
                <a:lnTo>
                  <a:pt x="186526" y="281996"/>
                </a:lnTo>
                <a:lnTo>
                  <a:pt x="239110" y="286608"/>
                </a:lnTo>
                <a:lnTo>
                  <a:pt x="291800" y="289347"/>
                </a:lnTo>
                <a:lnTo>
                  <a:pt x="344541" y="290210"/>
                </a:lnTo>
                <a:lnTo>
                  <a:pt x="393525" y="289465"/>
                </a:lnTo>
                <a:lnTo>
                  <a:pt x="442436" y="287108"/>
                </a:lnTo>
                <a:lnTo>
                  <a:pt x="491236" y="283145"/>
                </a:lnTo>
                <a:lnTo>
                  <a:pt x="539885" y="277583"/>
                </a:lnTo>
                <a:lnTo>
                  <a:pt x="588342" y="270427"/>
                </a:lnTo>
                <a:lnTo>
                  <a:pt x="636569" y="261682"/>
                </a:lnTo>
                <a:lnTo>
                  <a:pt x="684525" y="251354"/>
                </a:lnTo>
                <a:lnTo>
                  <a:pt x="732171" y="239448"/>
                </a:lnTo>
                <a:lnTo>
                  <a:pt x="783055" y="224952"/>
                </a:lnTo>
                <a:lnTo>
                  <a:pt x="833407" y="208637"/>
                </a:lnTo>
                <a:lnTo>
                  <a:pt x="883167" y="190518"/>
                </a:lnTo>
                <a:lnTo>
                  <a:pt x="932276" y="170611"/>
                </a:lnTo>
                <a:lnTo>
                  <a:pt x="980672" y="148931"/>
                </a:lnTo>
                <a:lnTo>
                  <a:pt x="1028297" y="125491"/>
                </a:lnTo>
                <a:lnTo>
                  <a:pt x="1048801" y="86551"/>
                </a:lnTo>
                <a:lnTo>
                  <a:pt x="1043829" y="71465"/>
                </a:lnTo>
                <a:lnTo>
                  <a:pt x="1013641" y="19014"/>
                </a:lnTo>
                <a:lnTo>
                  <a:pt x="1003858" y="7785"/>
                </a:lnTo>
                <a:lnTo>
                  <a:pt x="991041" y="1322"/>
                </a:lnTo>
                <a:lnTo>
                  <a:pt x="976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8173" y="3336848"/>
            <a:ext cx="809625" cy="422909"/>
          </a:xfrm>
          <a:custGeom>
            <a:avLst/>
            <a:gdLst/>
            <a:ahLst/>
            <a:cxnLst/>
            <a:rect l="l" t="t" r="r" b="b"/>
            <a:pathLst>
              <a:path w="809625" h="422910">
                <a:moveTo>
                  <a:pt x="40322" y="0"/>
                </a:moveTo>
                <a:lnTo>
                  <a:pt x="24774" y="2418"/>
                </a:lnTo>
                <a:lnTo>
                  <a:pt x="11941" y="10626"/>
                </a:lnTo>
                <a:lnTo>
                  <a:pt x="3217" y="23192"/>
                </a:lnTo>
                <a:lnTo>
                  <a:pt x="0" y="38684"/>
                </a:lnTo>
                <a:lnTo>
                  <a:pt x="0" y="98755"/>
                </a:lnTo>
                <a:lnTo>
                  <a:pt x="22074" y="133252"/>
                </a:lnTo>
                <a:lnTo>
                  <a:pt x="91250" y="141780"/>
                </a:lnTo>
                <a:lnTo>
                  <a:pt x="145900" y="149340"/>
                </a:lnTo>
                <a:lnTo>
                  <a:pt x="200203" y="159580"/>
                </a:lnTo>
                <a:lnTo>
                  <a:pt x="254063" y="172504"/>
                </a:lnTo>
                <a:lnTo>
                  <a:pt x="300952" y="186139"/>
                </a:lnTo>
                <a:lnTo>
                  <a:pt x="347122" y="201785"/>
                </a:lnTo>
                <a:lnTo>
                  <a:pt x="392501" y="219406"/>
                </a:lnTo>
                <a:lnTo>
                  <a:pt x="437017" y="238968"/>
                </a:lnTo>
                <a:lnTo>
                  <a:pt x="480600" y="260434"/>
                </a:lnTo>
                <a:lnTo>
                  <a:pt x="523176" y="283768"/>
                </a:lnTo>
                <a:lnTo>
                  <a:pt x="570220" y="312660"/>
                </a:lnTo>
                <a:lnTo>
                  <a:pt x="615853" y="343862"/>
                </a:lnTo>
                <a:lnTo>
                  <a:pt x="659959" y="377316"/>
                </a:lnTo>
                <a:lnTo>
                  <a:pt x="702424" y="412965"/>
                </a:lnTo>
                <a:lnTo>
                  <a:pt x="715090" y="420524"/>
                </a:lnTo>
                <a:lnTo>
                  <a:pt x="755154" y="411772"/>
                </a:lnTo>
                <a:lnTo>
                  <a:pt x="797953" y="368973"/>
                </a:lnTo>
                <a:lnTo>
                  <a:pt x="809332" y="340648"/>
                </a:lnTo>
                <a:lnTo>
                  <a:pt x="806033" y="325746"/>
                </a:lnTo>
                <a:lnTo>
                  <a:pt x="758038" y="280091"/>
                </a:lnTo>
                <a:lnTo>
                  <a:pt x="718145" y="248787"/>
                </a:lnTo>
                <a:lnTo>
                  <a:pt x="677091" y="219154"/>
                </a:lnTo>
                <a:lnTo>
                  <a:pt x="634937" y="191233"/>
                </a:lnTo>
                <a:lnTo>
                  <a:pt x="591743" y="165061"/>
                </a:lnTo>
                <a:lnTo>
                  <a:pt x="543993" y="138734"/>
                </a:lnTo>
                <a:lnTo>
                  <a:pt x="495080" y="114576"/>
                </a:lnTo>
                <a:lnTo>
                  <a:pt x="445079" y="92600"/>
                </a:lnTo>
                <a:lnTo>
                  <a:pt x="394067" y="72820"/>
                </a:lnTo>
                <a:lnTo>
                  <a:pt x="342122" y="55250"/>
                </a:lnTo>
                <a:lnTo>
                  <a:pt x="289318" y="39903"/>
                </a:lnTo>
                <a:lnTo>
                  <a:pt x="240164" y="27918"/>
                </a:lnTo>
                <a:lnTo>
                  <a:pt x="190618" y="17916"/>
                </a:lnTo>
                <a:lnTo>
                  <a:pt x="140750" y="9916"/>
                </a:lnTo>
                <a:lnTo>
                  <a:pt x="90628" y="3937"/>
                </a:lnTo>
                <a:lnTo>
                  <a:pt x="40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1262" y="3480553"/>
            <a:ext cx="638810" cy="682625"/>
          </a:xfrm>
          <a:custGeom>
            <a:avLst/>
            <a:gdLst/>
            <a:ahLst/>
            <a:cxnLst/>
            <a:rect l="l" t="t" r="r" b="b"/>
            <a:pathLst>
              <a:path w="638810" h="682625">
                <a:moveTo>
                  <a:pt x="571521" y="0"/>
                </a:moveTo>
                <a:lnTo>
                  <a:pt x="512339" y="29379"/>
                </a:lnTo>
                <a:lnTo>
                  <a:pt x="469361" y="56152"/>
                </a:lnTo>
                <a:lnTo>
                  <a:pt x="427530" y="84663"/>
                </a:lnTo>
                <a:lnTo>
                  <a:pt x="386917" y="114859"/>
                </a:lnTo>
                <a:lnTo>
                  <a:pt x="347593" y="146694"/>
                </a:lnTo>
                <a:lnTo>
                  <a:pt x="305885" y="183183"/>
                </a:lnTo>
                <a:lnTo>
                  <a:pt x="266151" y="221161"/>
                </a:lnTo>
                <a:lnTo>
                  <a:pt x="228370" y="260605"/>
                </a:lnTo>
                <a:lnTo>
                  <a:pt x="192519" y="301491"/>
                </a:lnTo>
                <a:lnTo>
                  <a:pt x="158573" y="343796"/>
                </a:lnTo>
                <a:lnTo>
                  <a:pt x="126512" y="387498"/>
                </a:lnTo>
                <a:lnTo>
                  <a:pt x="98107" y="429594"/>
                </a:lnTo>
                <a:lnTo>
                  <a:pt x="71527" y="472783"/>
                </a:lnTo>
                <a:lnTo>
                  <a:pt x="46800" y="517007"/>
                </a:lnTo>
                <a:lnTo>
                  <a:pt x="23953" y="562207"/>
                </a:lnTo>
                <a:lnTo>
                  <a:pt x="3017" y="608326"/>
                </a:lnTo>
                <a:lnTo>
                  <a:pt x="0" y="623752"/>
                </a:lnTo>
                <a:lnTo>
                  <a:pt x="3339" y="638603"/>
                </a:lnTo>
                <a:lnTo>
                  <a:pt x="12163" y="651081"/>
                </a:lnTo>
                <a:lnTo>
                  <a:pt x="25597" y="659393"/>
                </a:lnTo>
                <a:lnTo>
                  <a:pt x="82252" y="680030"/>
                </a:lnTo>
                <a:lnTo>
                  <a:pt x="96742" y="682311"/>
                </a:lnTo>
                <a:lnTo>
                  <a:pt x="110524" y="679101"/>
                </a:lnTo>
                <a:lnTo>
                  <a:pt x="122241" y="671070"/>
                </a:lnTo>
                <a:lnTo>
                  <a:pt x="130537" y="658885"/>
                </a:lnTo>
                <a:lnTo>
                  <a:pt x="153938" y="608793"/>
                </a:lnTo>
                <a:lnTo>
                  <a:pt x="179793" y="559921"/>
                </a:lnTo>
                <a:lnTo>
                  <a:pt x="208074" y="512415"/>
                </a:lnTo>
                <a:lnTo>
                  <a:pt x="238754" y="466416"/>
                </a:lnTo>
                <a:lnTo>
                  <a:pt x="267278" y="427518"/>
                </a:lnTo>
                <a:lnTo>
                  <a:pt x="297433" y="389890"/>
                </a:lnTo>
                <a:lnTo>
                  <a:pt x="329288" y="353512"/>
                </a:lnTo>
                <a:lnTo>
                  <a:pt x="362908" y="318360"/>
                </a:lnTo>
                <a:lnTo>
                  <a:pt x="398363" y="284412"/>
                </a:lnTo>
                <a:lnTo>
                  <a:pt x="435718" y="251646"/>
                </a:lnTo>
                <a:lnTo>
                  <a:pt x="478955" y="217035"/>
                </a:lnTo>
                <a:lnTo>
                  <a:pt x="523817" y="184673"/>
                </a:lnTo>
                <a:lnTo>
                  <a:pt x="570191" y="154616"/>
                </a:lnTo>
                <a:lnTo>
                  <a:pt x="617963" y="126920"/>
                </a:lnTo>
                <a:lnTo>
                  <a:pt x="629360" y="117591"/>
                </a:lnTo>
                <a:lnTo>
                  <a:pt x="636326" y="105227"/>
                </a:lnTo>
                <a:lnTo>
                  <a:pt x="638318" y="91231"/>
                </a:lnTo>
                <a:lnTo>
                  <a:pt x="634791" y="77009"/>
                </a:lnTo>
                <a:lnTo>
                  <a:pt x="609340" y="22399"/>
                </a:lnTo>
                <a:lnTo>
                  <a:pt x="599871" y="9716"/>
                </a:lnTo>
                <a:lnTo>
                  <a:pt x="586639" y="2012"/>
                </a:lnTo>
                <a:lnTo>
                  <a:pt x="571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7545" y="4924411"/>
            <a:ext cx="508634" cy="541020"/>
          </a:xfrm>
          <a:custGeom>
            <a:avLst/>
            <a:gdLst/>
            <a:ahLst/>
            <a:cxnLst/>
            <a:rect l="l" t="t" r="r" b="b"/>
            <a:pathLst>
              <a:path w="508635" h="541020">
                <a:moveTo>
                  <a:pt x="95584" y="0"/>
                </a:moveTo>
                <a:lnTo>
                  <a:pt x="25254" y="22695"/>
                </a:lnTo>
                <a:lnTo>
                  <a:pt x="0" y="58276"/>
                </a:lnTo>
                <a:lnTo>
                  <a:pt x="3233" y="73571"/>
                </a:lnTo>
                <a:lnTo>
                  <a:pt x="23654" y="116118"/>
                </a:lnTo>
                <a:lnTo>
                  <a:pt x="45967" y="157486"/>
                </a:lnTo>
                <a:lnTo>
                  <a:pt x="70096" y="197569"/>
                </a:lnTo>
                <a:lnTo>
                  <a:pt x="95968" y="236258"/>
                </a:lnTo>
                <a:lnTo>
                  <a:pt x="121449" y="271133"/>
                </a:lnTo>
                <a:lnTo>
                  <a:pt x="148767" y="305124"/>
                </a:lnTo>
                <a:lnTo>
                  <a:pt x="177787" y="338124"/>
                </a:lnTo>
                <a:lnTo>
                  <a:pt x="208376" y="370027"/>
                </a:lnTo>
                <a:lnTo>
                  <a:pt x="240700" y="401085"/>
                </a:lnTo>
                <a:lnTo>
                  <a:pt x="272777" y="429019"/>
                </a:lnTo>
                <a:lnTo>
                  <a:pt x="309454" y="458593"/>
                </a:lnTo>
                <a:lnTo>
                  <a:pt x="347487" y="486350"/>
                </a:lnTo>
                <a:lnTo>
                  <a:pt x="386808" y="512226"/>
                </a:lnTo>
                <a:lnTo>
                  <a:pt x="427349" y="536156"/>
                </a:lnTo>
                <a:lnTo>
                  <a:pt x="442280" y="540664"/>
                </a:lnTo>
                <a:lnTo>
                  <a:pt x="457269" y="538752"/>
                </a:lnTo>
                <a:lnTo>
                  <a:pt x="470417" y="531150"/>
                </a:lnTo>
                <a:lnTo>
                  <a:pt x="479826" y="518592"/>
                </a:lnTo>
                <a:lnTo>
                  <a:pt x="505099" y="464439"/>
                </a:lnTo>
                <a:lnTo>
                  <a:pt x="508568" y="450575"/>
                </a:lnTo>
                <a:lnTo>
                  <a:pt x="506680" y="436918"/>
                </a:lnTo>
                <a:lnTo>
                  <a:pt x="499962" y="424795"/>
                </a:lnTo>
                <a:lnTo>
                  <a:pt x="488944" y="415531"/>
                </a:lnTo>
                <a:lnTo>
                  <a:pt x="455173" y="395289"/>
                </a:lnTo>
                <a:lnTo>
                  <a:pt x="422307" y="373480"/>
                </a:lnTo>
                <a:lnTo>
                  <a:pt x="390403" y="350164"/>
                </a:lnTo>
                <a:lnTo>
                  <a:pt x="359518" y="325399"/>
                </a:lnTo>
                <a:lnTo>
                  <a:pt x="318013" y="288102"/>
                </a:lnTo>
                <a:lnTo>
                  <a:pt x="277558" y="246754"/>
                </a:lnTo>
                <a:lnTo>
                  <a:pt x="228857" y="188828"/>
                </a:lnTo>
                <a:lnTo>
                  <a:pt x="185024" y="126210"/>
                </a:lnTo>
                <a:lnTo>
                  <a:pt x="164734" y="92716"/>
                </a:lnTo>
                <a:lnTo>
                  <a:pt x="145970" y="58194"/>
                </a:lnTo>
                <a:lnTo>
                  <a:pt x="128798" y="22708"/>
                </a:lnTo>
                <a:lnTo>
                  <a:pt x="120546" y="10892"/>
                </a:lnTo>
                <a:lnTo>
                  <a:pt x="109047" y="3104"/>
                </a:lnTo>
                <a:lnTo>
                  <a:pt x="95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7792" y="3588473"/>
            <a:ext cx="632460" cy="348615"/>
          </a:xfrm>
          <a:custGeom>
            <a:avLst/>
            <a:gdLst/>
            <a:ahLst/>
            <a:cxnLst/>
            <a:rect l="l" t="t" r="r" b="b"/>
            <a:pathLst>
              <a:path w="632460" h="348614">
                <a:moveTo>
                  <a:pt x="40195" y="0"/>
                </a:moveTo>
                <a:lnTo>
                  <a:pt x="24731" y="2228"/>
                </a:lnTo>
                <a:lnTo>
                  <a:pt x="11934" y="10304"/>
                </a:lnTo>
                <a:lnTo>
                  <a:pt x="3219" y="22768"/>
                </a:lnTo>
                <a:lnTo>
                  <a:pt x="0" y="38163"/>
                </a:lnTo>
                <a:lnTo>
                  <a:pt x="0" y="97612"/>
                </a:lnTo>
                <a:lnTo>
                  <a:pt x="21495" y="131441"/>
                </a:lnTo>
                <a:lnTo>
                  <a:pt x="74390" y="139125"/>
                </a:lnTo>
                <a:lnTo>
                  <a:pt x="113190" y="144841"/>
                </a:lnTo>
                <a:lnTo>
                  <a:pt x="151763" y="152298"/>
                </a:lnTo>
                <a:lnTo>
                  <a:pt x="190042" y="161480"/>
                </a:lnTo>
                <a:lnTo>
                  <a:pt x="244290" y="178042"/>
                </a:lnTo>
                <a:lnTo>
                  <a:pt x="297362" y="198019"/>
                </a:lnTo>
                <a:lnTo>
                  <a:pt x="349032" y="221371"/>
                </a:lnTo>
                <a:lnTo>
                  <a:pt x="399072" y="248056"/>
                </a:lnTo>
                <a:lnTo>
                  <a:pt x="432602" y="268570"/>
                </a:lnTo>
                <a:lnTo>
                  <a:pt x="465201" y="290623"/>
                </a:lnTo>
                <a:lnTo>
                  <a:pt x="496809" y="314157"/>
                </a:lnTo>
                <a:lnTo>
                  <a:pt x="527367" y="339115"/>
                </a:lnTo>
                <a:lnTo>
                  <a:pt x="539848" y="346335"/>
                </a:lnTo>
                <a:lnTo>
                  <a:pt x="578980" y="337604"/>
                </a:lnTo>
                <a:lnTo>
                  <a:pt x="621169" y="295414"/>
                </a:lnTo>
                <a:lnTo>
                  <a:pt x="632412" y="267230"/>
                </a:lnTo>
                <a:lnTo>
                  <a:pt x="629038" y="252455"/>
                </a:lnTo>
                <a:lnTo>
                  <a:pt x="583297" y="210059"/>
                </a:lnTo>
                <a:lnTo>
                  <a:pt x="545653" y="181898"/>
                </a:lnTo>
                <a:lnTo>
                  <a:pt x="506759" y="155534"/>
                </a:lnTo>
                <a:lnTo>
                  <a:pt x="466674" y="131038"/>
                </a:lnTo>
                <a:lnTo>
                  <a:pt x="420583" y="105979"/>
                </a:lnTo>
                <a:lnTo>
                  <a:pt x="373259" y="83420"/>
                </a:lnTo>
                <a:lnTo>
                  <a:pt x="324810" y="63378"/>
                </a:lnTo>
                <a:lnTo>
                  <a:pt x="275343" y="45870"/>
                </a:lnTo>
                <a:lnTo>
                  <a:pt x="224967" y="30911"/>
                </a:lnTo>
                <a:lnTo>
                  <a:pt x="179270" y="19959"/>
                </a:lnTo>
                <a:lnTo>
                  <a:pt x="133181" y="11141"/>
                </a:lnTo>
                <a:lnTo>
                  <a:pt x="86793" y="4479"/>
                </a:lnTo>
                <a:lnTo>
                  <a:pt x="40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7609" y="3708263"/>
            <a:ext cx="508634" cy="541020"/>
          </a:xfrm>
          <a:custGeom>
            <a:avLst/>
            <a:gdLst/>
            <a:ahLst/>
            <a:cxnLst/>
            <a:rect l="l" t="t" r="r" b="b"/>
            <a:pathLst>
              <a:path w="508635" h="541020">
                <a:moveTo>
                  <a:pt x="442014" y="0"/>
                </a:moveTo>
                <a:lnTo>
                  <a:pt x="386624" y="28493"/>
                </a:lnTo>
                <a:lnTo>
                  <a:pt x="347416" y="54330"/>
                </a:lnTo>
                <a:lnTo>
                  <a:pt x="309526" y="81981"/>
                </a:lnTo>
                <a:lnTo>
                  <a:pt x="273044" y="111375"/>
                </a:lnTo>
                <a:lnTo>
                  <a:pt x="234727" y="145102"/>
                </a:lnTo>
                <a:lnTo>
                  <a:pt x="197282" y="181818"/>
                </a:lnTo>
                <a:lnTo>
                  <a:pt x="161312" y="220945"/>
                </a:lnTo>
                <a:lnTo>
                  <a:pt x="127424" y="261910"/>
                </a:lnTo>
                <a:lnTo>
                  <a:pt x="96221" y="304135"/>
                </a:lnTo>
                <a:lnTo>
                  <a:pt x="70107" y="343226"/>
                </a:lnTo>
                <a:lnTo>
                  <a:pt x="45887" y="383494"/>
                </a:lnTo>
                <a:lnTo>
                  <a:pt x="23593" y="424825"/>
                </a:lnTo>
                <a:lnTo>
                  <a:pt x="3257" y="467102"/>
                </a:lnTo>
                <a:lnTo>
                  <a:pt x="0" y="482423"/>
                </a:lnTo>
                <a:lnTo>
                  <a:pt x="3178" y="497252"/>
                </a:lnTo>
                <a:lnTo>
                  <a:pt x="11905" y="509746"/>
                </a:lnTo>
                <a:lnTo>
                  <a:pt x="25292" y="518067"/>
                </a:lnTo>
                <a:lnTo>
                  <a:pt x="81413" y="538488"/>
                </a:lnTo>
                <a:lnTo>
                  <a:pt x="95552" y="540736"/>
                </a:lnTo>
                <a:lnTo>
                  <a:pt x="109015" y="537658"/>
                </a:lnTo>
                <a:lnTo>
                  <a:pt x="120523" y="529896"/>
                </a:lnTo>
                <a:lnTo>
                  <a:pt x="128797" y="518092"/>
                </a:lnTo>
                <a:lnTo>
                  <a:pt x="145951" y="482770"/>
                </a:lnTo>
                <a:lnTo>
                  <a:pt x="164747" y="448209"/>
                </a:lnTo>
                <a:lnTo>
                  <a:pt x="185168" y="414474"/>
                </a:lnTo>
                <a:lnTo>
                  <a:pt x="207194" y="381631"/>
                </a:lnTo>
                <a:lnTo>
                  <a:pt x="241146" y="336243"/>
                </a:lnTo>
                <a:lnTo>
                  <a:pt x="278520" y="292756"/>
                </a:lnTo>
                <a:lnTo>
                  <a:pt x="318376" y="252050"/>
                </a:lnTo>
                <a:lnTo>
                  <a:pt x="359772" y="215007"/>
                </a:lnTo>
                <a:lnTo>
                  <a:pt x="390540" y="190347"/>
                </a:lnTo>
                <a:lnTo>
                  <a:pt x="422348" y="167110"/>
                </a:lnTo>
                <a:lnTo>
                  <a:pt x="455123" y="145371"/>
                </a:lnTo>
                <a:lnTo>
                  <a:pt x="488791" y="125205"/>
                </a:lnTo>
                <a:lnTo>
                  <a:pt x="499833" y="115933"/>
                </a:lnTo>
                <a:lnTo>
                  <a:pt x="506565" y="103785"/>
                </a:lnTo>
                <a:lnTo>
                  <a:pt x="508458" y="90092"/>
                </a:lnTo>
                <a:lnTo>
                  <a:pt x="504984" y="76183"/>
                </a:lnTo>
                <a:lnTo>
                  <a:pt x="479673" y="22068"/>
                </a:lnTo>
                <a:lnTo>
                  <a:pt x="470230" y="9488"/>
                </a:lnTo>
                <a:lnTo>
                  <a:pt x="457041" y="1890"/>
                </a:lnTo>
                <a:lnTo>
                  <a:pt x="442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56102" y="4676597"/>
            <a:ext cx="305435" cy="447675"/>
          </a:xfrm>
          <a:custGeom>
            <a:avLst/>
            <a:gdLst/>
            <a:ahLst/>
            <a:cxnLst/>
            <a:rect l="l" t="t" r="r" b="b"/>
            <a:pathLst>
              <a:path w="305435" h="447675">
                <a:moveTo>
                  <a:pt x="91579" y="0"/>
                </a:moveTo>
                <a:lnTo>
                  <a:pt x="33324" y="5092"/>
                </a:lnTo>
                <a:lnTo>
                  <a:pt x="567" y="32406"/>
                </a:lnTo>
                <a:lnTo>
                  <a:pt x="0" y="47688"/>
                </a:lnTo>
                <a:lnTo>
                  <a:pt x="6267" y="78103"/>
                </a:lnTo>
                <a:lnTo>
                  <a:pt x="22545" y="137733"/>
                </a:lnTo>
                <a:lnTo>
                  <a:pt x="50650" y="212471"/>
                </a:lnTo>
                <a:lnTo>
                  <a:pt x="71839" y="256779"/>
                </a:lnTo>
                <a:lnTo>
                  <a:pt x="95944" y="299570"/>
                </a:lnTo>
                <a:lnTo>
                  <a:pt x="122847" y="340664"/>
                </a:lnTo>
                <a:lnTo>
                  <a:pt x="160605" y="386822"/>
                </a:lnTo>
                <a:lnTo>
                  <a:pt x="206108" y="437172"/>
                </a:lnTo>
                <a:lnTo>
                  <a:pt x="230179" y="447306"/>
                </a:lnTo>
                <a:lnTo>
                  <a:pt x="242918" y="444255"/>
                </a:lnTo>
                <a:lnTo>
                  <a:pt x="253707" y="435876"/>
                </a:lnTo>
                <a:lnTo>
                  <a:pt x="297688" y="383362"/>
                </a:lnTo>
                <a:lnTo>
                  <a:pt x="303387" y="373295"/>
                </a:lnTo>
                <a:lnTo>
                  <a:pt x="305111" y="362215"/>
                </a:lnTo>
                <a:lnTo>
                  <a:pt x="302881" y="351227"/>
                </a:lnTo>
                <a:lnTo>
                  <a:pt x="296722" y="341439"/>
                </a:lnTo>
                <a:lnTo>
                  <a:pt x="279670" y="322698"/>
                </a:lnTo>
                <a:lnTo>
                  <a:pt x="261213" y="301859"/>
                </a:lnTo>
                <a:lnTo>
                  <a:pt x="231114" y="264794"/>
                </a:lnTo>
                <a:lnTo>
                  <a:pt x="208931" y="230929"/>
                </a:lnTo>
                <a:lnTo>
                  <a:pt x="189122" y="195732"/>
                </a:lnTo>
                <a:lnTo>
                  <a:pt x="171732" y="159278"/>
                </a:lnTo>
                <a:lnTo>
                  <a:pt x="156806" y="121640"/>
                </a:lnTo>
                <a:lnTo>
                  <a:pt x="142009" y="75868"/>
                </a:lnTo>
                <a:lnTo>
                  <a:pt x="130937" y="28867"/>
                </a:lnTo>
                <a:lnTo>
                  <a:pt x="125907" y="16439"/>
                </a:lnTo>
                <a:lnTo>
                  <a:pt x="116882" y="6989"/>
                </a:lnTo>
                <a:lnTo>
                  <a:pt x="105046" y="1261"/>
                </a:lnTo>
                <a:lnTo>
                  <a:pt x="91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27144" y="3840022"/>
            <a:ext cx="456565" cy="273685"/>
          </a:xfrm>
          <a:custGeom>
            <a:avLst/>
            <a:gdLst/>
            <a:ahLst/>
            <a:cxnLst/>
            <a:rect l="l" t="t" r="r" b="b"/>
            <a:pathLst>
              <a:path w="456564" h="273685">
                <a:moveTo>
                  <a:pt x="39636" y="0"/>
                </a:moveTo>
                <a:lnTo>
                  <a:pt x="24426" y="1880"/>
                </a:lnTo>
                <a:lnTo>
                  <a:pt x="11803" y="9647"/>
                </a:lnTo>
                <a:lnTo>
                  <a:pt x="3187" y="21825"/>
                </a:lnTo>
                <a:lnTo>
                  <a:pt x="0" y="36944"/>
                </a:lnTo>
                <a:lnTo>
                  <a:pt x="0" y="95669"/>
                </a:lnTo>
                <a:lnTo>
                  <a:pt x="20509" y="128423"/>
                </a:lnTo>
                <a:lnTo>
                  <a:pt x="57277" y="135276"/>
                </a:lnTo>
                <a:lnTo>
                  <a:pt x="80595" y="139147"/>
                </a:lnTo>
                <a:lnTo>
                  <a:pt x="126809" y="149567"/>
                </a:lnTo>
                <a:lnTo>
                  <a:pt x="165451" y="161183"/>
                </a:lnTo>
                <a:lnTo>
                  <a:pt x="203250" y="175396"/>
                </a:lnTo>
                <a:lnTo>
                  <a:pt x="240059" y="192119"/>
                </a:lnTo>
                <a:lnTo>
                  <a:pt x="275729" y="211264"/>
                </a:lnTo>
                <a:lnTo>
                  <a:pt x="316133" y="236670"/>
                </a:lnTo>
                <a:lnTo>
                  <a:pt x="354279" y="264972"/>
                </a:lnTo>
                <a:lnTo>
                  <a:pt x="366464" y="271644"/>
                </a:lnTo>
                <a:lnTo>
                  <a:pt x="404088" y="262978"/>
                </a:lnTo>
                <a:lnTo>
                  <a:pt x="445515" y="221551"/>
                </a:lnTo>
                <a:lnTo>
                  <a:pt x="456487" y="193925"/>
                </a:lnTo>
                <a:lnTo>
                  <a:pt x="453075" y="179514"/>
                </a:lnTo>
                <a:lnTo>
                  <a:pt x="419455" y="148282"/>
                </a:lnTo>
                <a:lnTo>
                  <a:pt x="368613" y="113004"/>
                </a:lnTo>
                <a:lnTo>
                  <a:pt x="298597" y="73618"/>
                </a:lnTo>
                <a:lnTo>
                  <a:pt x="253760" y="53300"/>
                </a:lnTo>
                <a:lnTo>
                  <a:pt x="207754" y="36018"/>
                </a:lnTo>
                <a:lnTo>
                  <a:pt x="160756" y="21831"/>
                </a:lnTo>
                <a:lnTo>
                  <a:pt x="100572" y="8420"/>
                </a:lnTo>
                <a:lnTo>
                  <a:pt x="70172" y="3582"/>
                </a:lnTo>
                <a:lnTo>
                  <a:pt x="39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41313" y="5150635"/>
            <a:ext cx="483234" cy="186690"/>
          </a:xfrm>
          <a:custGeom>
            <a:avLst/>
            <a:gdLst/>
            <a:ahLst/>
            <a:cxnLst/>
            <a:rect l="l" t="t" r="r" b="b"/>
            <a:pathLst>
              <a:path w="483235" h="186689">
                <a:moveTo>
                  <a:pt x="412621" y="0"/>
                </a:moveTo>
                <a:lnTo>
                  <a:pt x="399394" y="3240"/>
                </a:lnTo>
                <a:lnTo>
                  <a:pt x="378172" y="12025"/>
                </a:lnTo>
                <a:lnTo>
                  <a:pt x="356631" y="19986"/>
                </a:lnTo>
                <a:lnTo>
                  <a:pt x="312640" y="33466"/>
                </a:lnTo>
                <a:lnTo>
                  <a:pt x="273131" y="42662"/>
                </a:lnTo>
                <a:lnTo>
                  <a:pt x="233186" y="49199"/>
                </a:lnTo>
                <a:lnTo>
                  <a:pt x="192893" y="53048"/>
                </a:lnTo>
                <a:lnTo>
                  <a:pt x="152341" y="54179"/>
                </a:lnTo>
                <a:lnTo>
                  <a:pt x="128372" y="53881"/>
                </a:lnTo>
                <a:lnTo>
                  <a:pt x="104408" y="52612"/>
                </a:lnTo>
                <a:lnTo>
                  <a:pt x="80496" y="50356"/>
                </a:lnTo>
                <a:lnTo>
                  <a:pt x="56684" y="47093"/>
                </a:lnTo>
                <a:lnTo>
                  <a:pt x="43241" y="47582"/>
                </a:lnTo>
                <a:lnTo>
                  <a:pt x="15981" y="74296"/>
                </a:lnTo>
                <a:lnTo>
                  <a:pt x="855" y="130468"/>
                </a:lnTo>
                <a:lnTo>
                  <a:pt x="0" y="145965"/>
                </a:lnTo>
                <a:lnTo>
                  <a:pt x="5173" y="160031"/>
                </a:lnTo>
                <a:lnTo>
                  <a:pt x="60287" y="181111"/>
                </a:lnTo>
                <a:lnTo>
                  <a:pt x="121774" y="186013"/>
                </a:lnTo>
                <a:lnTo>
                  <a:pt x="152493" y="186437"/>
                </a:lnTo>
                <a:lnTo>
                  <a:pt x="201439" y="184946"/>
                </a:lnTo>
                <a:lnTo>
                  <a:pt x="250240" y="180244"/>
                </a:lnTo>
                <a:lnTo>
                  <a:pt x="298692" y="172330"/>
                </a:lnTo>
                <a:lnTo>
                  <a:pt x="346587" y="161202"/>
                </a:lnTo>
                <a:lnTo>
                  <a:pt x="405206" y="142976"/>
                </a:lnTo>
                <a:lnTo>
                  <a:pt x="462195" y="119826"/>
                </a:lnTo>
                <a:lnTo>
                  <a:pt x="482662" y="81732"/>
                </a:lnTo>
                <a:lnTo>
                  <a:pt x="477334" y="66867"/>
                </a:lnTo>
                <a:lnTo>
                  <a:pt x="446498" y="17159"/>
                </a:lnTo>
                <a:lnTo>
                  <a:pt x="437379" y="7197"/>
                </a:lnTo>
                <a:lnTo>
                  <a:pt x="425684" y="1398"/>
                </a:lnTo>
                <a:lnTo>
                  <a:pt x="41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4527" y="5665612"/>
            <a:ext cx="301625" cy="250825"/>
          </a:xfrm>
          <a:custGeom>
            <a:avLst/>
            <a:gdLst/>
            <a:ahLst/>
            <a:cxnLst/>
            <a:rect l="l" t="t" r="r" b="b"/>
            <a:pathLst>
              <a:path w="301625" h="250825">
                <a:moveTo>
                  <a:pt x="73186" y="0"/>
                </a:moveTo>
                <a:lnTo>
                  <a:pt x="8905" y="60029"/>
                </a:lnTo>
                <a:lnTo>
                  <a:pt x="0" y="89146"/>
                </a:lnTo>
                <a:lnTo>
                  <a:pt x="4469" y="103701"/>
                </a:lnTo>
                <a:lnTo>
                  <a:pt x="53710" y="144429"/>
                </a:lnTo>
                <a:lnTo>
                  <a:pt x="93674" y="171903"/>
                </a:lnTo>
                <a:lnTo>
                  <a:pt x="134556" y="198045"/>
                </a:lnTo>
                <a:lnTo>
                  <a:pt x="176322" y="222833"/>
                </a:lnTo>
                <a:lnTo>
                  <a:pt x="218938" y="246249"/>
                </a:lnTo>
                <a:lnTo>
                  <a:pt x="234124" y="250540"/>
                </a:lnTo>
                <a:lnTo>
                  <a:pt x="249259" y="248469"/>
                </a:lnTo>
                <a:lnTo>
                  <a:pt x="262490" y="240734"/>
                </a:lnTo>
                <a:lnTo>
                  <a:pt x="271960" y="228038"/>
                </a:lnTo>
                <a:lnTo>
                  <a:pt x="297614" y="172996"/>
                </a:lnTo>
                <a:lnTo>
                  <a:pt x="301165" y="158632"/>
                </a:lnTo>
                <a:lnTo>
                  <a:pt x="299116" y="144506"/>
                </a:lnTo>
                <a:lnTo>
                  <a:pt x="292024" y="132062"/>
                </a:lnTo>
                <a:lnTo>
                  <a:pt x="280444" y="122742"/>
                </a:lnTo>
                <a:lnTo>
                  <a:pt x="233870" y="96710"/>
                </a:lnTo>
                <a:lnTo>
                  <a:pt x="188375" y="68865"/>
                </a:lnTo>
                <a:lnTo>
                  <a:pt x="144023" y="39235"/>
                </a:lnTo>
                <a:lnTo>
                  <a:pt x="100879" y="7845"/>
                </a:lnTo>
                <a:lnTo>
                  <a:pt x="87510" y="1210"/>
                </a:lnTo>
                <a:lnTo>
                  <a:pt x="73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49131" y="3090252"/>
            <a:ext cx="310515" cy="166370"/>
          </a:xfrm>
          <a:custGeom>
            <a:avLst/>
            <a:gdLst/>
            <a:ahLst/>
            <a:cxnLst/>
            <a:rect l="l" t="t" r="r" b="b"/>
            <a:pathLst>
              <a:path w="310514" h="166370">
                <a:moveTo>
                  <a:pt x="270101" y="0"/>
                </a:moveTo>
                <a:lnTo>
                  <a:pt x="221665" y="3063"/>
                </a:lnTo>
                <a:lnTo>
                  <a:pt x="173385" y="7716"/>
                </a:lnTo>
                <a:lnTo>
                  <a:pt x="125297" y="13961"/>
                </a:lnTo>
                <a:lnTo>
                  <a:pt x="77437" y="21801"/>
                </a:lnTo>
                <a:lnTo>
                  <a:pt x="29843" y="31242"/>
                </a:lnTo>
                <a:lnTo>
                  <a:pt x="0" y="63501"/>
                </a:lnTo>
                <a:lnTo>
                  <a:pt x="899" y="79336"/>
                </a:lnTo>
                <a:lnTo>
                  <a:pt x="16584" y="137947"/>
                </a:lnTo>
                <a:lnTo>
                  <a:pt x="23109" y="151264"/>
                </a:lnTo>
                <a:lnTo>
                  <a:pt x="33778" y="160789"/>
                </a:lnTo>
                <a:lnTo>
                  <a:pt x="47236" y="165774"/>
                </a:lnTo>
                <a:lnTo>
                  <a:pt x="62126" y="165468"/>
                </a:lnTo>
                <a:lnTo>
                  <a:pt x="114577" y="155472"/>
                </a:lnTo>
                <a:lnTo>
                  <a:pt x="167310" y="147575"/>
                </a:lnTo>
                <a:lnTo>
                  <a:pt x="220278" y="141767"/>
                </a:lnTo>
                <a:lnTo>
                  <a:pt x="273429" y="138036"/>
                </a:lnTo>
                <a:lnTo>
                  <a:pt x="287922" y="134513"/>
                </a:lnTo>
                <a:lnTo>
                  <a:pt x="299662" y="126225"/>
                </a:lnTo>
                <a:lnTo>
                  <a:pt x="307527" y="114251"/>
                </a:lnTo>
                <a:lnTo>
                  <a:pt x="310398" y="99669"/>
                </a:lnTo>
                <a:lnTo>
                  <a:pt x="310398" y="38976"/>
                </a:lnTo>
                <a:lnTo>
                  <a:pt x="307190" y="23461"/>
                </a:lnTo>
                <a:lnTo>
                  <a:pt x="298484" y="10853"/>
                </a:lnTo>
                <a:lnTo>
                  <a:pt x="285661" y="2562"/>
                </a:lnTo>
                <a:lnTo>
                  <a:pt x="2701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9393" y="4118207"/>
            <a:ext cx="184785" cy="313055"/>
          </a:xfrm>
          <a:custGeom>
            <a:avLst/>
            <a:gdLst/>
            <a:ahLst/>
            <a:cxnLst/>
            <a:rect l="l" t="t" r="r" b="b"/>
            <a:pathLst>
              <a:path w="184785" h="313054">
                <a:moveTo>
                  <a:pt x="86925" y="0"/>
                </a:moveTo>
                <a:lnTo>
                  <a:pt x="52171" y="26894"/>
                </a:lnTo>
                <a:lnTo>
                  <a:pt x="38650" y="73338"/>
                </a:lnTo>
                <a:lnTo>
                  <a:pt x="26656" y="120274"/>
                </a:lnTo>
                <a:lnTo>
                  <a:pt x="16206" y="167659"/>
                </a:lnTo>
                <a:lnTo>
                  <a:pt x="7315" y="215452"/>
                </a:lnTo>
                <a:lnTo>
                  <a:pt x="0" y="263609"/>
                </a:lnTo>
                <a:lnTo>
                  <a:pt x="1192" y="279338"/>
                </a:lnTo>
                <a:lnTo>
                  <a:pt x="8332" y="292838"/>
                </a:lnTo>
                <a:lnTo>
                  <a:pt x="20132" y="302614"/>
                </a:lnTo>
                <a:lnTo>
                  <a:pt x="35306" y="307170"/>
                </a:lnTo>
                <a:lnTo>
                  <a:pt x="95618" y="312453"/>
                </a:lnTo>
                <a:lnTo>
                  <a:pt x="110398" y="310865"/>
                </a:lnTo>
                <a:lnTo>
                  <a:pt x="123016" y="304063"/>
                </a:lnTo>
                <a:lnTo>
                  <a:pt x="132299" y="293078"/>
                </a:lnTo>
                <a:lnTo>
                  <a:pt x="137071" y="278938"/>
                </a:lnTo>
                <a:lnTo>
                  <a:pt x="145437" y="226093"/>
                </a:lnTo>
                <a:lnTo>
                  <a:pt x="155881" y="173769"/>
                </a:lnTo>
                <a:lnTo>
                  <a:pt x="168394" y="122036"/>
                </a:lnTo>
                <a:lnTo>
                  <a:pt x="182968" y="70963"/>
                </a:lnTo>
                <a:lnTo>
                  <a:pt x="184616" y="56142"/>
                </a:lnTo>
                <a:lnTo>
                  <a:pt x="180854" y="42283"/>
                </a:lnTo>
                <a:lnTo>
                  <a:pt x="172310" y="30801"/>
                </a:lnTo>
                <a:lnTo>
                  <a:pt x="159613" y="23109"/>
                </a:lnTo>
                <a:lnTo>
                  <a:pt x="102628" y="2307"/>
                </a:lnTo>
                <a:lnTo>
                  <a:pt x="86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7940" y="5500639"/>
            <a:ext cx="386080" cy="352425"/>
          </a:xfrm>
          <a:custGeom>
            <a:avLst/>
            <a:gdLst/>
            <a:ahLst/>
            <a:cxnLst/>
            <a:rect l="l" t="t" r="r" b="b"/>
            <a:pathLst>
              <a:path w="386079" h="352425">
                <a:moveTo>
                  <a:pt x="287547" y="0"/>
                </a:moveTo>
                <a:lnTo>
                  <a:pt x="218511" y="28571"/>
                </a:lnTo>
                <a:lnTo>
                  <a:pt x="192260" y="76561"/>
                </a:lnTo>
                <a:lnTo>
                  <a:pt x="189974" y="94332"/>
                </a:lnTo>
                <a:lnTo>
                  <a:pt x="188590" y="95234"/>
                </a:lnTo>
                <a:lnTo>
                  <a:pt x="145818" y="132375"/>
                </a:lnTo>
                <a:lnTo>
                  <a:pt x="104199" y="165679"/>
                </a:lnTo>
                <a:lnTo>
                  <a:pt x="61379" y="197266"/>
                </a:lnTo>
                <a:lnTo>
                  <a:pt x="17420" y="227085"/>
                </a:lnTo>
                <a:lnTo>
                  <a:pt x="6677" y="237466"/>
                </a:lnTo>
                <a:lnTo>
                  <a:pt x="738" y="250642"/>
                </a:lnTo>
                <a:lnTo>
                  <a:pt x="0" y="265063"/>
                </a:lnTo>
                <a:lnTo>
                  <a:pt x="4859" y="279180"/>
                </a:lnTo>
                <a:lnTo>
                  <a:pt x="35314" y="331898"/>
                </a:lnTo>
                <a:lnTo>
                  <a:pt x="46035" y="343953"/>
                </a:lnTo>
                <a:lnTo>
                  <a:pt x="60250" y="350829"/>
                </a:lnTo>
                <a:lnTo>
                  <a:pt x="75894" y="351860"/>
                </a:lnTo>
                <a:lnTo>
                  <a:pt x="90902" y="346376"/>
                </a:lnTo>
                <a:lnTo>
                  <a:pt x="131519" y="319894"/>
                </a:lnTo>
                <a:lnTo>
                  <a:pt x="171757" y="292625"/>
                </a:lnTo>
                <a:lnTo>
                  <a:pt x="211037" y="264013"/>
                </a:lnTo>
                <a:lnTo>
                  <a:pt x="248781" y="233504"/>
                </a:lnTo>
                <a:lnTo>
                  <a:pt x="286367" y="198586"/>
                </a:lnTo>
                <a:lnTo>
                  <a:pt x="305833" y="197066"/>
                </a:lnTo>
                <a:lnTo>
                  <a:pt x="342221" y="181732"/>
                </a:lnTo>
                <a:lnTo>
                  <a:pt x="379483" y="135802"/>
                </a:lnTo>
                <a:lnTo>
                  <a:pt x="386040" y="98498"/>
                </a:lnTo>
                <a:lnTo>
                  <a:pt x="378296" y="61193"/>
                </a:lnTo>
                <a:lnTo>
                  <a:pt x="356573" y="28635"/>
                </a:lnTo>
                <a:lnTo>
                  <a:pt x="324276" y="7172"/>
                </a:lnTo>
                <a:lnTo>
                  <a:pt x="287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4782" y="4721059"/>
            <a:ext cx="170321" cy="252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04915" y="5268483"/>
            <a:ext cx="231981" cy="237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2526" y="3336810"/>
            <a:ext cx="247080" cy="156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4795" y="4202083"/>
            <a:ext cx="170243" cy="250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23823" y="5581431"/>
            <a:ext cx="251197" cy="194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12427" y="5679731"/>
            <a:ext cx="250848" cy="156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05531" y="4698962"/>
            <a:ext cx="154640" cy="1868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05340" y="4287461"/>
            <a:ext cx="154773" cy="1870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6952" y="3588372"/>
            <a:ext cx="183238" cy="146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0180" y="5439613"/>
            <a:ext cx="174245" cy="145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63902" y="5233451"/>
            <a:ext cx="197525" cy="1872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54287" y="5094135"/>
            <a:ext cx="137980" cy="1439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1259" y="3839794"/>
            <a:ext cx="119845" cy="136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8845" y="3935810"/>
            <a:ext cx="143398" cy="1467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12566" y="4200442"/>
            <a:ext cx="144167" cy="135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41666" y="5060319"/>
            <a:ext cx="141844" cy="1433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0860" cy="7560309"/>
          </a:xfrm>
          <a:custGeom>
            <a:avLst/>
            <a:gdLst/>
            <a:ahLst/>
            <a:cxnLst/>
            <a:rect l="l" t="t" r="r" b="b"/>
            <a:pathLst>
              <a:path w="10690860" h="7560309">
                <a:moveTo>
                  <a:pt x="0" y="7560005"/>
                </a:moveTo>
                <a:lnTo>
                  <a:pt x="0" y="0"/>
                </a:lnTo>
                <a:lnTo>
                  <a:pt x="10690555" y="0"/>
                </a:lnTo>
                <a:lnTo>
                  <a:pt x="10690555" y="7560005"/>
                </a:lnTo>
                <a:lnTo>
                  <a:pt x="0" y="756000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74700" y="2908441"/>
            <a:ext cx="6017649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sz="2750" spc="-15" dirty="0" smtClean="0">
                <a:solidFill>
                  <a:srgbClr val="FFFFFF"/>
                </a:solidFill>
                <a:latin typeface="Arial"/>
                <a:cs typeface="Arial"/>
              </a:rPr>
              <a:t>Contact:</a:t>
            </a:r>
            <a:endParaRPr lang="en-US" sz="2750" spc="-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lang="en-US" sz="2750" spc="-15" dirty="0" smtClean="0">
                <a:solidFill>
                  <a:srgbClr val="FFFFFF"/>
                </a:solidFill>
                <a:latin typeface="Arial"/>
                <a:cs typeface="Arial"/>
              </a:rPr>
              <a:t>Aizhan Artykbayeva</a:t>
            </a:r>
          </a:p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lang="en-US" sz="2750" spc="-15" dirty="0">
                <a:solidFill>
                  <a:srgbClr val="FFFFFF"/>
                </a:solidFill>
                <a:latin typeface="Arial"/>
                <a:cs typeface="Arial"/>
              </a:rPr>
              <a:t>International Relations </a:t>
            </a:r>
            <a:r>
              <a:rPr lang="en-US" sz="2750" spc="-15" dirty="0" smtClean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</a:p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lang="en-US" sz="2750" spc="-15" dirty="0" smtClean="0">
                <a:solidFill>
                  <a:srgbClr val="FFFFFF"/>
                </a:solidFill>
                <a:latin typeface="Arial"/>
                <a:cs typeface="Arial"/>
              </a:rPr>
              <a:t>Room - C1.3.33</a:t>
            </a:r>
          </a:p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lang="en-US" sz="275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750" spc="-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6319" y="2908441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317222" y="158619"/>
                </a:moveTo>
                <a:lnTo>
                  <a:pt x="309136" y="208753"/>
                </a:lnTo>
                <a:lnTo>
                  <a:pt x="286620" y="252293"/>
                </a:lnTo>
                <a:lnTo>
                  <a:pt x="252285" y="286628"/>
                </a:lnTo>
                <a:lnTo>
                  <a:pt x="208745" y="309145"/>
                </a:lnTo>
                <a:lnTo>
                  <a:pt x="158611" y="317231"/>
                </a:lnTo>
                <a:lnTo>
                  <a:pt x="108477" y="309145"/>
                </a:lnTo>
                <a:lnTo>
                  <a:pt x="64937" y="286628"/>
                </a:lnTo>
                <a:lnTo>
                  <a:pt x="30602" y="252293"/>
                </a:lnTo>
                <a:lnTo>
                  <a:pt x="8086" y="208753"/>
                </a:lnTo>
                <a:lnTo>
                  <a:pt x="0" y="158619"/>
                </a:lnTo>
                <a:lnTo>
                  <a:pt x="8086" y="108485"/>
                </a:lnTo>
                <a:lnTo>
                  <a:pt x="30602" y="64942"/>
                </a:lnTo>
                <a:lnTo>
                  <a:pt x="64937" y="30605"/>
                </a:lnTo>
                <a:lnTo>
                  <a:pt x="108477" y="8086"/>
                </a:lnTo>
                <a:lnTo>
                  <a:pt x="158611" y="0"/>
                </a:lnTo>
                <a:lnTo>
                  <a:pt x="208745" y="8086"/>
                </a:lnTo>
                <a:lnTo>
                  <a:pt x="252285" y="30605"/>
                </a:lnTo>
                <a:lnTo>
                  <a:pt x="286620" y="64942"/>
                </a:lnTo>
                <a:lnTo>
                  <a:pt x="309136" y="108485"/>
                </a:lnTo>
                <a:lnTo>
                  <a:pt x="317222" y="158619"/>
                </a:lnTo>
                <a:close/>
              </a:path>
              <a:path w="317500" h="317500">
                <a:moveTo>
                  <a:pt x="217442" y="158619"/>
                </a:moveTo>
                <a:lnTo>
                  <a:pt x="212820" y="220358"/>
                </a:lnTo>
                <a:lnTo>
                  <a:pt x="200212" y="270775"/>
                </a:lnTo>
                <a:lnTo>
                  <a:pt x="181512" y="304766"/>
                </a:lnTo>
                <a:lnTo>
                  <a:pt x="158611" y="317231"/>
                </a:lnTo>
                <a:lnTo>
                  <a:pt x="135713" y="304766"/>
                </a:lnTo>
                <a:lnTo>
                  <a:pt x="117013" y="270775"/>
                </a:lnTo>
                <a:lnTo>
                  <a:pt x="104403" y="220358"/>
                </a:lnTo>
                <a:lnTo>
                  <a:pt x="99779" y="158619"/>
                </a:lnTo>
                <a:lnTo>
                  <a:pt x="104403" y="96879"/>
                </a:lnTo>
                <a:lnTo>
                  <a:pt x="117013" y="46460"/>
                </a:lnTo>
                <a:lnTo>
                  <a:pt x="135713" y="12465"/>
                </a:lnTo>
                <a:lnTo>
                  <a:pt x="158611" y="0"/>
                </a:lnTo>
                <a:lnTo>
                  <a:pt x="181512" y="12465"/>
                </a:lnTo>
                <a:lnTo>
                  <a:pt x="200212" y="46460"/>
                </a:lnTo>
                <a:lnTo>
                  <a:pt x="212820" y="96879"/>
                </a:lnTo>
                <a:lnTo>
                  <a:pt x="217442" y="158619"/>
                </a:lnTo>
                <a:close/>
              </a:path>
              <a:path w="317500" h="317500">
                <a:moveTo>
                  <a:pt x="158611" y="76908"/>
                </a:moveTo>
                <a:lnTo>
                  <a:pt x="124836" y="75148"/>
                </a:lnTo>
                <a:lnTo>
                  <a:pt x="93587" y="70122"/>
                </a:lnTo>
                <a:lnTo>
                  <a:pt x="65598" y="62209"/>
                </a:lnTo>
                <a:lnTo>
                  <a:pt x="41604" y="51790"/>
                </a:lnTo>
                <a:lnTo>
                  <a:pt x="24237" y="74586"/>
                </a:lnTo>
                <a:lnTo>
                  <a:pt x="11143" y="100328"/>
                </a:lnTo>
                <a:lnTo>
                  <a:pt x="2878" y="128508"/>
                </a:lnTo>
                <a:lnTo>
                  <a:pt x="0" y="158619"/>
                </a:lnTo>
                <a:lnTo>
                  <a:pt x="2878" y="188729"/>
                </a:lnTo>
                <a:lnTo>
                  <a:pt x="11143" y="216906"/>
                </a:lnTo>
                <a:lnTo>
                  <a:pt x="24237" y="242645"/>
                </a:lnTo>
                <a:lnTo>
                  <a:pt x="41604" y="265440"/>
                </a:lnTo>
                <a:lnTo>
                  <a:pt x="65598" y="255022"/>
                </a:lnTo>
                <a:lnTo>
                  <a:pt x="93587" y="247113"/>
                </a:lnTo>
                <a:lnTo>
                  <a:pt x="124836" y="242089"/>
                </a:lnTo>
                <a:lnTo>
                  <a:pt x="158611" y="240331"/>
                </a:lnTo>
                <a:lnTo>
                  <a:pt x="192384" y="242089"/>
                </a:lnTo>
                <a:lnTo>
                  <a:pt x="223630" y="247113"/>
                </a:lnTo>
                <a:lnTo>
                  <a:pt x="251616" y="255022"/>
                </a:lnTo>
                <a:lnTo>
                  <a:pt x="275609" y="265440"/>
                </a:lnTo>
                <a:lnTo>
                  <a:pt x="292981" y="242645"/>
                </a:lnTo>
                <a:lnTo>
                  <a:pt x="306078" y="216906"/>
                </a:lnTo>
                <a:lnTo>
                  <a:pt x="314343" y="188729"/>
                </a:lnTo>
                <a:lnTo>
                  <a:pt x="317222" y="158619"/>
                </a:lnTo>
                <a:lnTo>
                  <a:pt x="314343" y="128508"/>
                </a:lnTo>
                <a:lnTo>
                  <a:pt x="306078" y="100328"/>
                </a:lnTo>
                <a:lnTo>
                  <a:pt x="292981" y="74586"/>
                </a:lnTo>
                <a:lnTo>
                  <a:pt x="275609" y="51790"/>
                </a:lnTo>
                <a:lnTo>
                  <a:pt x="251616" y="62209"/>
                </a:lnTo>
                <a:lnTo>
                  <a:pt x="223630" y="70122"/>
                </a:lnTo>
                <a:lnTo>
                  <a:pt x="192384" y="75148"/>
                </a:lnTo>
                <a:lnTo>
                  <a:pt x="158611" y="76908"/>
                </a:lnTo>
                <a:close/>
              </a:path>
              <a:path w="317500" h="317500">
                <a:moveTo>
                  <a:pt x="124871" y="135916"/>
                </a:moveTo>
                <a:lnTo>
                  <a:pt x="141274" y="181322"/>
                </a:lnTo>
                <a:lnTo>
                  <a:pt x="159233" y="141072"/>
                </a:lnTo>
                <a:lnTo>
                  <a:pt x="174702" y="181322"/>
                </a:lnTo>
                <a:lnTo>
                  <a:pt x="192342" y="135916"/>
                </a:lnTo>
              </a:path>
              <a:path w="317500" h="317500">
                <a:moveTo>
                  <a:pt x="232003" y="135916"/>
                </a:moveTo>
                <a:lnTo>
                  <a:pt x="248406" y="181322"/>
                </a:lnTo>
                <a:lnTo>
                  <a:pt x="266365" y="141072"/>
                </a:lnTo>
                <a:lnTo>
                  <a:pt x="281826" y="181322"/>
                </a:lnTo>
                <a:lnTo>
                  <a:pt x="299473" y="135916"/>
                </a:lnTo>
              </a:path>
              <a:path w="317500" h="317500">
                <a:moveTo>
                  <a:pt x="15679" y="135916"/>
                </a:moveTo>
                <a:lnTo>
                  <a:pt x="32073" y="181322"/>
                </a:lnTo>
                <a:lnTo>
                  <a:pt x="50041" y="141072"/>
                </a:lnTo>
                <a:lnTo>
                  <a:pt x="65502" y="181322"/>
                </a:lnTo>
                <a:lnTo>
                  <a:pt x="83149" y="135916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69737" y="2908441"/>
            <a:ext cx="2085339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www.astanait.edu.kz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9218" y="3881002"/>
            <a:ext cx="308523" cy="308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8463" y="3837163"/>
            <a:ext cx="212788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@astana_it_university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51060" y="3390221"/>
            <a:ext cx="284841" cy="284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69737" y="3372802"/>
            <a:ext cx="194373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astana_it_university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79500" y="2850690"/>
            <a:ext cx="0" cy="1972945"/>
          </a:xfrm>
          <a:custGeom>
            <a:avLst/>
            <a:gdLst/>
            <a:ahLst/>
            <a:cxnLst/>
            <a:rect l="l" t="t" r="r" b="b"/>
            <a:pathLst>
              <a:path h="1972945">
                <a:moveTo>
                  <a:pt x="0" y="0"/>
                </a:moveTo>
                <a:lnTo>
                  <a:pt x="0" y="1972830"/>
                </a:lnTo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6"/>
          <p:cNvGrpSpPr>
            <a:grpSpLocks/>
          </p:cNvGrpSpPr>
          <p:nvPr/>
        </p:nvGrpSpPr>
        <p:grpSpPr bwMode="auto">
          <a:xfrm>
            <a:off x="1231900" y="2105025"/>
            <a:ext cx="8610600" cy="4114800"/>
            <a:chOff x="664" y="1820"/>
            <a:chExt cx="4308" cy="2251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" name="Freeform 277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prstClr val="black"/>
                  </a:solidFill>
                </a:rPr>
                <a:t>       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prstClr val="black"/>
                  </a:solidFill>
                </a:rPr>
                <a:t>                   </a:t>
              </a:r>
            </a:p>
          </p:txBody>
        </p:sp>
        <p:sp>
          <p:nvSpPr>
            <p:cNvPr id="4" name="Freeform 278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" name="Freeform 279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Freeform 280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Freeform 281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282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283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284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285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286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287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88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90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91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92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93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94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95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96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7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298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299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00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01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02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03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04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05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06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307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308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309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310"/>
            <p:cNvSpPr>
              <a:spLocks/>
            </p:cNvSpPr>
            <p:nvPr/>
          </p:nvSpPr>
          <p:spPr bwMode="gray">
            <a:xfrm>
              <a:off x="3890" y="3368"/>
              <a:ext cx="742" cy="629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11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312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313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14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315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316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317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318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319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320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321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322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323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Freeform 324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Freeform 325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Freeform 326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Freeform 327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Freeform 328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Freeform 329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Freeform 330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Freeform 331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332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333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334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Freeform 335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Freeform 336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Freeform 337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Freeform 338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Freeform 339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Freeform 340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Freeform 341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Freeform 342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Freeform 343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Freeform 344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Freeform 345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Freeform 346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Freeform 347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Freeform 348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Freeform 349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6" name="Freeform 350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Freeform 351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Freeform 352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9" name="Freeform 353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Freeform 354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Freeform 355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2" name="Freeform 356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Freeform 357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4" name="Freeform 358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Freeform 359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6" name="Freeform 360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7" name="Freeform 361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Freeform 362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9" name="Freeform 363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Freeform 364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1" name="Freeform 365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2" name="Freeform 366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Freeform 367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4" name="Freeform 368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Freeform 369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Freeform 370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" name="Freeform 371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8" name="Freeform 372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Freeform 373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0" name="Freeform 374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" name="Freeform 375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" name="Freeform 376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" name="Freeform 377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" name="Freeform 378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" name="Freeform 379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" name="Freeform 380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" name="Freeform 381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" name="Freeform 382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" name="Freeform 383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" name="Freeform 384"/>
            <p:cNvSpPr>
              <a:spLocks/>
            </p:cNvSpPr>
            <p:nvPr/>
          </p:nvSpPr>
          <p:spPr bwMode="gray">
            <a:xfrm>
              <a:off x="2411" y="1820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6350" cap="flat" cmpd="sng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prstClr val="black"/>
                  </a:solidFill>
                </a:rPr>
                <a:t>                    </a:t>
              </a:r>
              <a:endParaRPr lang="ru-RU" sz="1400" b="1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prstClr val="black"/>
                  </a:solidFill>
                </a:rPr>
                <a:t>                                                                   </a:t>
              </a:r>
              <a:endParaRPr lang="ru-RU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E5CBC60-F579-4F78-8C10-BCEEAFC89783}"/>
              </a:ext>
            </a:extLst>
          </p:cNvPr>
          <p:cNvSpPr txBox="1"/>
          <p:nvPr/>
        </p:nvSpPr>
        <p:spPr>
          <a:xfrm flipH="1">
            <a:off x="192338" y="1092534"/>
            <a:ext cx="855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    Academic Mobility</a:t>
            </a:r>
            <a:r>
              <a:rPr lang="kk-KZ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202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kk-KZ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-202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  <a:endParaRPr lang="x-none" sz="4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0AE9BF3-5FE3-4D60-AEA4-8A72C0B5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167" y="997784"/>
            <a:ext cx="1513171" cy="778393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5532663" y="2602053"/>
            <a:ext cx="156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i="1" dirty="0" smtClean="0">
                <a:solidFill>
                  <a:schemeClr val="bg1"/>
                </a:solidFill>
              </a:rPr>
              <a:t>EUROPE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-7</a:t>
            </a:r>
            <a:r>
              <a:rPr lang="en-US" alt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 </a:t>
            </a:r>
            <a:endParaRPr lang="ru-RU" alt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809569" y="3197690"/>
            <a:ext cx="156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i="1" dirty="0" smtClean="0">
                <a:solidFill>
                  <a:schemeClr val="bg1"/>
                </a:solidFill>
              </a:rPr>
              <a:t>CHINA -5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 </a:t>
            </a:r>
            <a:endParaRPr lang="ru-RU" alt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016137" y="3195320"/>
            <a:ext cx="156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i="1" dirty="0" smtClean="0">
                <a:solidFill>
                  <a:schemeClr val="bg1"/>
                </a:solidFill>
              </a:rPr>
              <a:t>USA</a:t>
            </a:r>
            <a:r>
              <a:rPr lang="ru-RU" altLang="ru-RU" sz="2400" b="1" i="1" dirty="0" smtClean="0">
                <a:solidFill>
                  <a:schemeClr val="bg1"/>
                </a:solidFill>
              </a:rPr>
              <a:t> </a:t>
            </a:r>
            <a:endParaRPr lang="ru-RU" alt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832125" y="3045608"/>
            <a:ext cx="2309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i="1" dirty="0" smtClean="0">
                <a:solidFill>
                  <a:srgbClr val="FFFF00"/>
                </a:solidFill>
              </a:rPr>
              <a:t>SOUTH KOREA -2</a:t>
            </a:r>
            <a:r>
              <a:rPr lang="ru-RU" altLang="ru-RU" sz="2000" b="1" i="1" dirty="0" smtClean="0">
                <a:solidFill>
                  <a:srgbClr val="FFFF00"/>
                </a:solidFill>
              </a:rPr>
              <a:t> </a:t>
            </a:r>
            <a:endParaRPr lang="ru-RU" altLang="ru-RU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1038225"/>
            <a:ext cx="990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Schmalkalden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University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Applied Sciences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candidates </a:t>
            </a:r>
            <a:endParaRPr lang="x-none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867025"/>
            <a:ext cx="4343400" cy="2320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638425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804FE1-E137-4986-B855-08BA6B8D0F46}"/>
              </a:ext>
            </a:extLst>
          </p:cNvPr>
          <p:cNvCxnSpPr/>
          <p:nvPr/>
        </p:nvCxnSpPr>
        <p:spPr>
          <a:xfrm>
            <a:off x="568055" y="1330437"/>
            <a:ext cx="87410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5CBC60-F579-4F78-8C10-BCEEAFC89783}"/>
              </a:ext>
            </a:extLst>
          </p:cNvPr>
          <p:cNvSpPr txBox="1"/>
          <p:nvPr/>
        </p:nvSpPr>
        <p:spPr>
          <a:xfrm flipH="1">
            <a:off x="544487" y="975559"/>
            <a:ext cx="9611812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456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D1C88-EA47-4DAA-9873-76F814844D0E}"/>
              </a:ext>
            </a:extLst>
          </p:cNvPr>
          <p:cNvSpPr txBox="1"/>
          <p:nvPr/>
        </p:nvSpPr>
        <p:spPr>
          <a:xfrm flipH="1">
            <a:off x="387876" y="1840497"/>
            <a:ext cx="1219825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1579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66" y="1469691"/>
            <a:ext cx="371107" cy="3870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B68A35-8903-4E14-A713-55C6BC7B50FC}"/>
              </a:ext>
            </a:extLst>
          </p:cNvPr>
          <p:cNvSpPr txBox="1"/>
          <p:nvPr/>
        </p:nvSpPr>
        <p:spPr>
          <a:xfrm flipH="1">
            <a:off x="1575665" y="1530452"/>
            <a:ext cx="7826950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Duration: one semester (Fall 2021) – the 4</a:t>
            </a:r>
            <a:r>
              <a:rPr lang="en-US" sz="1579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th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en-US" sz="1579" baseline="30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 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trimester at Astana IT university  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A353BC5-15E3-4537-927A-D0B008A2BA7D}"/>
              </a:ext>
            </a:extLst>
          </p:cNvPr>
          <p:cNvCxnSpPr/>
          <p:nvPr/>
        </p:nvCxnSpPr>
        <p:spPr>
          <a:xfrm>
            <a:off x="873409" y="2008171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873409" y="263842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654319" y="3293387"/>
            <a:ext cx="8620627" cy="6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GPA not less than 3.0 for the previous trimesters at AITU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Transcript (scan copy)  </a:t>
            </a:r>
            <a:r>
              <a:rPr lang="en-US" dirty="0"/>
              <a:t>  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919466" y="391176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83989" y="4006411"/>
            <a:ext cx="8779879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Proof of language proficiency: min IELTS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5.5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(scan copy) or language certificate from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AITU (B2) 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E9BF3-5FE3-4D60-AEA4-8A72C0B53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246406"/>
            <a:ext cx="1215604" cy="625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66" y="2105644"/>
            <a:ext cx="371107" cy="3870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B68A35-8903-4E14-A713-55C6BC7B50FC}"/>
              </a:ext>
            </a:extLst>
          </p:cNvPr>
          <p:cNvSpPr txBox="1"/>
          <p:nvPr/>
        </p:nvSpPr>
        <p:spPr>
          <a:xfrm flipH="1">
            <a:off x="1591683" y="2157345"/>
            <a:ext cx="7826950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Semester period: 01.10.2021 – 20.02.2022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871" y="754135"/>
            <a:ext cx="9502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Schmalkalden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University of Applied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Sciences, Germany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79" y="2719488"/>
            <a:ext cx="371107" cy="387049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919466" y="324802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77" y="3350937"/>
            <a:ext cx="371107" cy="38704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654319" y="2728346"/>
            <a:ext cx="8620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assport of the Kazakhstan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citizen (scan copy)   </a:t>
            </a:r>
            <a:r>
              <a:rPr lang="en-US" dirty="0"/>
              <a:t> 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79" y="3947333"/>
            <a:ext cx="371107" cy="387049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915406" y="446722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88" y="4582383"/>
            <a:ext cx="371107" cy="3870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603500" y="6124391"/>
            <a:ext cx="8779879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</a:t>
            </a:r>
          </a:p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4100" y="6618765"/>
            <a:ext cx="268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DEADLINE: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APRIL 28, 2021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60529" y="4582383"/>
            <a:ext cx="8779879" cy="6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Can participate </a:t>
            </a:r>
            <a:r>
              <a:rPr lang="kk-KZ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b="1" u="sng" baseline="300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year students from all educational programs of AITU</a:t>
            </a:r>
            <a:endParaRPr lang="ru-RU" b="1" u="sng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7871" y="754135"/>
            <a:ext cx="9502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Schmalkalden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University of Applied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Sciences, Germany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E9BF3-5FE3-4D60-AEA4-8A72C0B5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0" y="246406"/>
            <a:ext cx="1215604" cy="62532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55700" y="1739455"/>
            <a:ext cx="9003030" cy="5002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</a:rPr>
              <a:t>You will need to meet your own travel expenses, accommodation charges, living expenses and any additional spending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money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en-US" sz="1579" b="1" dirty="0" smtClean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Approximately expenses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per month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Accommodation: 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180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EUR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(+deposit 300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EUR)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Groceries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: 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130 EUR</a:t>
            </a:r>
            <a:endParaRPr lang="ru-RU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Study materials: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10 EUR</a:t>
            </a:r>
            <a:endParaRPr lang="ru-RU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Daily expenses (drinks, clothes, going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out): ~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100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EUR</a:t>
            </a:r>
            <a:endParaRPr lang="ru-RU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Internet/phone: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25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EUR</a:t>
            </a:r>
            <a:endParaRPr lang="ru-RU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r>
              <a:rPr lang="en-US" sz="1579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  </a:t>
            </a:r>
            <a:r>
              <a:rPr lang="en-US" sz="1579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Total</a:t>
            </a:r>
            <a:r>
              <a:rPr lang="en-US" sz="1579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550 </a:t>
            </a:r>
            <a:r>
              <a:rPr lang="en-US" sz="1579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EUR</a:t>
            </a:r>
            <a:endParaRPr lang="ru-RU" sz="1579" i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endParaRPr lang="ru-RU" sz="1579" b="1" dirty="0" smtClean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Irregular expenses: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Semester fee</a:t>
            </a:r>
            <a:r>
              <a:rPr lang="ru-RU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+</a:t>
            </a:r>
            <a:r>
              <a:rPr lang="ru-RU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regional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train ticket: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130 EUR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per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semester 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Visa and residence permit fees for more than three months: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93 EUR </a:t>
            </a:r>
            <a:endParaRPr lang="en-US" sz="1579" b="1" dirty="0" smtClean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Health Insurance: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105 EUR </a:t>
            </a:r>
            <a:endParaRPr lang="kk-KZ" sz="1579" b="1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Flight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kk-KZ" sz="1579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600-700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EUR</a:t>
            </a:r>
            <a:endParaRPr lang="ru-RU" sz="1579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fontAlgn="base"/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en-US" sz="1579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Total</a:t>
            </a:r>
            <a:r>
              <a:rPr lang="en-US" sz="1579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kk-KZ" sz="1579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en-US" sz="1579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28</a:t>
            </a:r>
            <a:r>
              <a:rPr lang="kk-KZ" sz="1579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/982</a:t>
            </a:r>
            <a:r>
              <a:rPr lang="en-US" sz="1579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579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EUR</a:t>
            </a:r>
            <a:endParaRPr lang="ru-RU" sz="1579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fontAlgn="base"/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8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1038225"/>
            <a:ext cx="990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Kyungpook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National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University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5 candidates </a:t>
            </a:r>
            <a:endParaRPr lang="x-none" sz="4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Kyungpook (Kyungbook) National University - Free-Appl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095625"/>
            <a:ext cx="445701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yungpook National University in South Korea Reviews &amp; Rankings |  EDUopin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095625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804FE1-E137-4986-B855-08BA6B8D0F46}"/>
              </a:ext>
            </a:extLst>
          </p:cNvPr>
          <p:cNvCxnSpPr/>
          <p:nvPr/>
        </p:nvCxnSpPr>
        <p:spPr>
          <a:xfrm>
            <a:off x="568055" y="1330437"/>
            <a:ext cx="87410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5CBC60-F579-4F78-8C10-BCEEAFC89783}"/>
              </a:ext>
            </a:extLst>
          </p:cNvPr>
          <p:cNvSpPr txBox="1"/>
          <p:nvPr/>
        </p:nvSpPr>
        <p:spPr>
          <a:xfrm flipH="1">
            <a:off x="544487" y="975559"/>
            <a:ext cx="9611812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456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D1C88-EA47-4DAA-9873-76F814844D0E}"/>
              </a:ext>
            </a:extLst>
          </p:cNvPr>
          <p:cNvSpPr txBox="1"/>
          <p:nvPr/>
        </p:nvSpPr>
        <p:spPr>
          <a:xfrm flipH="1">
            <a:off x="387876" y="1840497"/>
            <a:ext cx="1219825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1579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66" y="1469691"/>
            <a:ext cx="371107" cy="387049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A353BC5-15E3-4537-927A-D0B008A2BA7D}"/>
              </a:ext>
            </a:extLst>
          </p:cNvPr>
          <p:cNvCxnSpPr/>
          <p:nvPr/>
        </p:nvCxnSpPr>
        <p:spPr>
          <a:xfrm>
            <a:off x="873409" y="2008171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873409" y="263842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654319" y="3293387"/>
            <a:ext cx="8620627" cy="6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GPA not less than 3.0 for the previous trimesters at AITU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Transcript (scan copy)  </a:t>
            </a:r>
            <a:r>
              <a:rPr lang="en-US" dirty="0"/>
              <a:t>  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919466" y="391176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83989" y="4006411"/>
            <a:ext cx="8779879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Color ID photo (will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be given by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Department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of technical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support of AITU) 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E9BF3-5FE3-4D60-AEA4-8A72C0B53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246406"/>
            <a:ext cx="1215604" cy="625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66" y="2105644"/>
            <a:ext cx="371107" cy="3870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B68A35-8903-4E14-A713-55C6BC7B50FC}"/>
              </a:ext>
            </a:extLst>
          </p:cNvPr>
          <p:cNvSpPr txBox="1"/>
          <p:nvPr/>
        </p:nvSpPr>
        <p:spPr>
          <a:xfrm flipH="1">
            <a:off x="1448451" y="2146369"/>
            <a:ext cx="7826950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Semester period: 01.09.2021 – 21.12.2021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8249" y="754135"/>
            <a:ext cx="770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Kyungpook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National University, South Korea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79" y="2719488"/>
            <a:ext cx="371107" cy="387049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919466" y="324802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77" y="3350937"/>
            <a:ext cx="371107" cy="38704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654319" y="2728346"/>
            <a:ext cx="8620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Passport of the Kazakhstan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citizen (scan copy)   </a:t>
            </a:r>
            <a:r>
              <a:rPr lang="en-US" dirty="0"/>
              <a:t> 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79" y="3947333"/>
            <a:ext cx="371107" cy="387049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C871FE5-74C0-4C78-AEC4-9E65A460AB1A}"/>
              </a:ext>
            </a:extLst>
          </p:cNvPr>
          <p:cNvCxnSpPr/>
          <p:nvPr/>
        </p:nvCxnSpPr>
        <p:spPr>
          <a:xfrm>
            <a:off x="915406" y="4467225"/>
            <a:ext cx="49376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B8F6DAF-5A46-4CAD-97C8-E5A6168AD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88" y="4582383"/>
            <a:ext cx="371107" cy="3870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421084" y="6144662"/>
            <a:ext cx="8779879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</a:t>
            </a:r>
          </a:p>
          <a:p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en-US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B68A35-8903-4E14-A713-55C6BC7B50FC}"/>
              </a:ext>
            </a:extLst>
          </p:cNvPr>
          <p:cNvSpPr txBox="1"/>
          <p:nvPr/>
        </p:nvSpPr>
        <p:spPr>
          <a:xfrm flipH="1">
            <a:off x="1765299" y="1682852"/>
            <a:ext cx="7789714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Duration: one semester (FALL 2021) – the 4</a:t>
            </a:r>
            <a:r>
              <a:rPr lang="en-US" sz="1579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th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en-US" sz="1579" baseline="30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 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trimester at Astana IT university  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79853" y="6249177"/>
            <a:ext cx="245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DEADLINE: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MAY 3, 2021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B68A35-8903-4E14-A713-55C6BC7B50FC}"/>
              </a:ext>
            </a:extLst>
          </p:cNvPr>
          <p:cNvSpPr txBox="1"/>
          <p:nvPr/>
        </p:nvSpPr>
        <p:spPr>
          <a:xfrm flipH="1">
            <a:off x="1408395" y="4630878"/>
            <a:ext cx="782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latin typeface="+mj-lt"/>
              </a:rPr>
              <a:t>Tuberculosis Test</a:t>
            </a:r>
            <a:endParaRPr lang="ru-RU" sz="16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5910" y="5024523"/>
            <a:ext cx="804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Can participate </a:t>
            </a:r>
            <a:r>
              <a:rPr lang="kk-KZ" sz="2000" b="1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sz="2000" b="1" u="sng" baseline="300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st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year students from </a:t>
            </a:r>
            <a:r>
              <a:rPr lang="en-US" sz="2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Computer science, </a:t>
            </a:r>
            <a:r>
              <a:rPr lang="en-US" sz="2000" b="1" u="sng" dirty="0">
                <a:solidFill>
                  <a:srgbClr val="FF0000"/>
                </a:solidFill>
              </a:rPr>
              <a:t>Industrial automation </a:t>
            </a:r>
            <a:r>
              <a:rPr lang="en-US" sz="2000" b="1" u="sng" dirty="0" smtClean="0">
                <a:solidFill>
                  <a:srgbClr val="FF0000"/>
                </a:solidFill>
              </a:rPr>
              <a:t>and Telecommunication Systems. </a:t>
            </a:r>
            <a:endParaRPr lang="ru-RU" sz="2000" b="1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9500" y="1739455"/>
            <a:ext cx="9079230" cy="456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You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</a:rPr>
              <a:t>will need to meet your own travel expenses, accommodation charges, living expenses and any additional spending money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fontAlgn="base"/>
            <a:endParaRPr lang="en-US" sz="1579" b="1" dirty="0" smtClean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endParaRPr lang="en-US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Approximately expenses </a:t>
            </a:r>
            <a:r>
              <a:rPr lang="en-US" sz="1579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per month</a:t>
            </a:r>
            <a:r>
              <a:rPr lang="en-US" sz="1579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endParaRPr lang="ru-RU" sz="1579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Groceries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:  </a:t>
            </a:r>
            <a:r>
              <a:rPr lang="en-US" sz="1579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00$</a:t>
            </a:r>
            <a:endParaRPr lang="ru-RU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Daily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expenses (drinks, clothes, going out, transportation):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300 $</a:t>
            </a:r>
            <a:endParaRPr lang="ru-RU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Total</a:t>
            </a:r>
            <a:r>
              <a:rPr lang="en-US" sz="1579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600 $</a:t>
            </a:r>
          </a:p>
          <a:p>
            <a:pPr fontAlgn="base"/>
            <a:endParaRPr lang="en-US" sz="1579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fontAlgn="base"/>
            <a:r>
              <a:rPr lang="en-US" sz="1579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Irregular expenses: </a:t>
            </a:r>
            <a:endParaRPr lang="en-US" sz="1579" b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Accommodation:  from around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600 $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no meal)</a:t>
            </a:r>
          </a:p>
          <a:p>
            <a:pPr fontAlgn="base"/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1000 $ </a:t>
            </a: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600" dirty="0"/>
              <a:t>three meals per day at the dormitory cafeteria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ru-RU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per semester</a:t>
            </a: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Visa </a:t>
            </a:r>
            <a:r>
              <a:rPr lang="en-US" sz="1579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and residence permit fees for more than three months: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ru-RU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$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Health Insurance: around 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40$</a:t>
            </a:r>
            <a:endParaRPr lang="kk-KZ" sz="1579" b="1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Flight</a:t>
            </a:r>
            <a:r>
              <a:rPr lang="en-US" sz="1579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: 600-700$</a:t>
            </a:r>
            <a:endParaRPr lang="en-US" sz="1579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Total</a:t>
            </a:r>
            <a:r>
              <a:rPr lang="en-US" sz="1579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579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1130-1830$</a:t>
            </a:r>
            <a:endParaRPr lang="en-US" sz="1579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ru-RU" sz="1579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8249" y="754135"/>
            <a:ext cx="7701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Kyungpook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National University, South Korea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AE9BF3-5FE3-4D60-AEA4-8A72C0B5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0" y="246406"/>
            <a:ext cx="1215604" cy="6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1038225"/>
            <a:ext cx="990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Technical University of Dortmund, Germany 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5 candidates </a:t>
            </a:r>
            <a:endParaRPr lang="x-none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486025"/>
            <a:ext cx="4137285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638425"/>
            <a:ext cx="2286000" cy="228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585" y="5767596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Details will be announced SOON </a:t>
            </a:r>
            <a:endParaRPr lang="x-none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6998</TotalTime>
  <Words>486</Words>
  <Application>Microsoft Office PowerPoint</Application>
  <PresentationFormat>Произвольный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Безымянный-5</dc:title>
  <dc:creator>Beksultan Amirbek</dc:creator>
  <cp:lastModifiedBy>Aizhan Artykbayeva</cp:lastModifiedBy>
  <cp:revision>62</cp:revision>
  <dcterms:created xsi:type="dcterms:W3CDTF">2020-01-14T09:58:09Z</dcterms:created>
  <dcterms:modified xsi:type="dcterms:W3CDTF">2021-04-28T05:25:51Z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2020-01-14T00:00:00Z</vt:filetime>
  </property>
</Properties>
</file>